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8"/>
  </p:notesMasterIdLst>
  <p:handoutMasterIdLst>
    <p:handoutMasterId r:id="rId39"/>
  </p:handoutMasterIdLst>
  <p:sldIdLst>
    <p:sldId id="256" r:id="rId2"/>
    <p:sldId id="258" r:id="rId3"/>
    <p:sldId id="393" r:id="rId4"/>
    <p:sldId id="560" r:id="rId5"/>
    <p:sldId id="664" r:id="rId6"/>
    <p:sldId id="666" r:id="rId7"/>
    <p:sldId id="667" r:id="rId8"/>
    <p:sldId id="668" r:id="rId9"/>
    <p:sldId id="669" r:id="rId10"/>
    <p:sldId id="670" r:id="rId11"/>
    <p:sldId id="671" r:id="rId12"/>
    <p:sldId id="672" r:id="rId13"/>
    <p:sldId id="673" r:id="rId14"/>
    <p:sldId id="674" r:id="rId15"/>
    <p:sldId id="662" r:id="rId16"/>
    <p:sldId id="663" r:id="rId17"/>
    <p:sldId id="675" r:id="rId18"/>
    <p:sldId id="677" r:id="rId19"/>
    <p:sldId id="676" r:id="rId20"/>
    <p:sldId id="678" r:id="rId21"/>
    <p:sldId id="679" r:id="rId22"/>
    <p:sldId id="680" r:id="rId23"/>
    <p:sldId id="681" r:id="rId24"/>
    <p:sldId id="682" r:id="rId25"/>
    <p:sldId id="683" r:id="rId26"/>
    <p:sldId id="684" r:id="rId27"/>
    <p:sldId id="686" r:id="rId28"/>
    <p:sldId id="685" r:id="rId29"/>
    <p:sldId id="687" r:id="rId30"/>
    <p:sldId id="688" r:id="rId31"/>
    <p:sldId id="689" r:id="rId32"/>
    <p:sldId id="690" r:id="rId33"/>
    <p:sldId id="692" r:id="rId34"/>
    <p:sldId id="695" r:id="rId35"/>
    <p:sldId id="694" r:id="rId36"/>
    <p:sldId id="390" r:id="rId37"/>
  </p:sldIdLst>
  <p:sldSz cx="9144000" cy="5715000" type="screen16x10"/>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05216" algn="l" rtl="0" eaLnBrk="0" fontAlgn="base" hangingPunct="0">
      <a:spcBef>
        <a:spcPct val="0"/>
      </a:spcBef>
      <a:spcAft>
        <a:spcPct val="0"/>
      </a:spcAft>
      <a:defRPr kern="1200">
        <a:solidFill>
          <a:schemeClr val="tx1"/>
        </a:solidFill>
        <a:latin typeface="Arial" charset="0"/>
        <a:ea typeface="+mn-ea"/>
        <a:cs typeface="+mn-cs"/>
      </a:defRPr>
    </a:lvl2pPr>
    <a:lvl3pPr marL="810433" algn="l" rtl="0" eaLnBrk="0" fontAlgn="base" hangingPunct="0">
      <a:spcBef>
        <a:spcPct val="0"/>
      </a:spcBef>
      <a:spcAft>
        <a:spcPct val="0"/>
      </a:spcAft>
      <a:defRPr kern="1200">
        <a:solidFill>
          <a:schemeClr val="tx1"/>
        </a:solidFill>
        <a:latin typeface="Arial" charset="0"/>
        <a:ea typeface="+mn-ea"/>
        <a:cs typeface="+mn-cs"/>
      </a:defRPr>
    </a:lvl3pPr>
    <a:lvl4pPr marL="1215649" algn="l" rtl="0" eaLnBrk="0" fontAlgn="base" hangingPunct="0">
      <a:spcBef>
        <a:spcPct val="0"/>
      </a:spcBef>
      <a:spcAft>
        <a:spcPct val="0"/>
      </a:spcAft>
      <a:defRPr kern="1200">
        <a:solidFill>
          <a:schemeClr val="tx1"/>
        </a:solidFill>
        <a:latin typeface="Arial" charset="0"/>
        <a:ea typeface="+mn-ea"/>
        <a:cs typeface="+mn-cs"/>
      </a:defRPr>
    </a:lvl4pPr>
    <a:lvl5pPr marL="1620865" algn="l" rtl="0" eaLnBrk="0" fontAlgn="base" hangingPunct="0">
      <a:spcBef>
        <a:spcPct val="0"/>
      </a:spcBef>
      <a:spcAft>
        <a:spcPct val="0"/>
      </a:spcAft>
      <a:defRPr kern="1200">
        <a:solidFill>
          <a:schemeClr val="tx1"/>
        </a:solidFill>
        <a:latin typeface="Arial" charset="0"/>
        <a:ea typeface="+mn-ea"/>
        <a:cs typeface="+mn-cs"/>
      </a:defRPr>
    </a:lvl5pPr>
    <a:lvl6pPr marL="2026082" algn="l" defTabSz="810433" rtl="0" eaLnBrk="1" latinLnBrk="0" hangingPunct="1">
      <a:defRPr kern="1200">
        <a:solidFill>
          <a:schemeClr val="tx1"/>
        </a:solidFill>
        <a:latin typeface="Arial" charset="0"/>
        <a:ea typeface="+mn-ea"/>
        <a:cs typeface="+mn-cs"/>
      </a:defRPr>
    </a:lvl6pPr>
    <a:lvl7pPr marL="2431298" algn="l" defTabSz="810433" rtl="0" eaLnBrk="1" latinLnBrk="0" hangingPunct="1">
      <a:defRPr kern="1200">
        <a:solidFill>
          <a:schemeClr val="tx1"/>
        </a:solidFill>
        <a:latin typeface="Arial" charset="0"/>
        <a:ea typeface="+mn-ea"/>
        <a:cs typeface="+mn-cs"/>
      </a:defRPr>
    </a:lvl7pPr>
    <a:lvl8pPr marL="2836515" algn="l" defTabSz="810433" rtl="0" eaLnBrk="1" latinLnBrk="0" hangingPunct="1">
      <a:defRPr kern="1200">
        <a:solidFill>
          <a:schemeClr val="tx1"/>
        </a:solidFill>
        <a:latin typeface="Arial" charset="0"/>
        <a:ea typeface="+mn-ea"/>
        <a:cs typeface="+mn-cs"/>
      </a:defRPr>
    </a:lvl8pPr>
    <a:lvl9pPr marL="3241731" algn="l" defTabSz="810433"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F00FF"/>
    <a:srgbClr val="00CC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3" autoAdjust="0"/>
    <p:restoredTop sz="91767" autoAdjust="0"/>
  </p:normalViewPr>
  <p:slideViewPr>
    <p:cSldViewPr>
      <p:cViewPr varScale="1">
        <p:scale>
          <a:sx n="110" d="100"/>
          <a:sy n="110" d="100"/>
        </p:scale>
        <p:origin x="624" y="114"/>
      </p:cViewPr>
      <p:guideLst>
        <p:guide orient="horz" pos="1800"/>
        <p:guide pos="2880"/>
      </p:guideLst>
    </p:cSldViewPr>
  </p:slideViewPr>
  <p:outlineViewPr>
    <p:cViewPr>
      <p:scale>
        <a:sx n="33" d="100"/>
        <a:sy n="33" d="100"/>
      </p:scale>
      <p:origin x="0" y="-12900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56" d="100"/>
          <a:sy n="56" d="100"/>
        </p:scale>
        <p:origin x="2832" y="7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宋体" charset="-122"/>
              </a:defRPr>
            </a:lvl1pPr>
          </a:lstStyle>
          <a:p>
            <a:endParaRPr lang="zh-CN" altLang="en-US"/>
          </a:p>
        </p:txBody>
      </p:sp>
      <p:sp>
        <p:nvSpPr>
          <p:cNvPr id="25603" name="Rectangle 3"/>
          <p:cNvSpPr>
            <a:spLocks noGrp="1" noChangeArrowheads="1"/>
          </p:cNvSpPr>
          <p:nvPr>
            <p:ph type="dt" sz="quarter"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宋体" charset="-122"/>
              </a:defRPr>
            </a:lvl1pPr>
          </a:lstStyle>
          <a:p>
            <a:endParaRPr lang="en-US" altLang="zh-CN"/>
          </a:p>
        </p:txBody>
      </p:sp>
      <p:sp>
        <p:nvSpPr>
          <p:cNvPr id="25604" name="Rectangle 4"/>
          <p:cNvSpPr>
            <a:spLocks noGrp="1" noChangeArrowheads="1"/>
          </p:cNvSpPr>
          <p:nvPr>
            <p:ph type="ftr" sz="quarter" idx="2"/>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宋体" charset="-122"/>
              </a:defRPr>
            </a:lvl1pPr>
          </a:lstStyle>
          <a:p>
            <a:endParaRPr lang="en-US" altLang="zh-CN"/>
          </a:p>
        </p:txBody>
      </p:sp>
      <p:sp>
        <p:nvSpPr>
          <p:cNvPr id="25605" name="Rectangle 5"/>
          <p:cNvSpPr>
            <a:spLocks noGrp="1" noChangeArrowheads="1"/>
          </p:cNvSpPr>
          <p:nvPr>
            <p:ph type="sldNum" sz="quarter" idx="3"/>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宋体" charset="-122"/>
              </a:defRPr>
            </a:lvl1pPr>
          </a:lstStyle>
          <a:p>
            <a:fld id="{39E9A863-D9D3-490D-8A9F-23C7386DFC6E}" type="slidenum">
              <a:rPr lang="zh-CN" altLang="en-US"/>
              <a:pPr/>
              <a:t>‹#›</a:t>
            </a:fld>
            <a:endParaRPr lang="en-US" altLang="zh-CN"/>
          </a:p>
        </p:txBody>
      </p:sp>
    </p:spTree>
    <p:extLst>
      <p:ext uri="{BB962C8B-B14F-4D97-AF65-F5344CB8AC3E}">
        <p14:creationId xmlns:p14="http://schemas.microsoft.com/office/powerpoint/2010/main" val="26121978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宋体" charset="-122"/>
              </a:defRPr>
            </a:lvl1pPr>
          </a:lstStyle>
          <a:p>
            <a:endParaRPr lang="zh-CN" altLang="en-US"/>
          </a:p>
        </p:txBody>
      </p:sp>
      <p:sp>
        <p:nvSpPr>
          <p:cNvPr id="23555"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宋体" charset="-122"/>
              </a:defRPr>
            </a:lvl1pPr>
          </a:lstStyle>
          <a:p>
            <a:endParaRPr lang="en-US" altLang="zh-CN"/>
          </a:p>
        </p:txBody>
      </p:sp>
      <p:sp>
        <p:nvSpPr>
          <p:cNvPr id="23556" name="Rectangle 4"/>
          <p:cNvSpPr>
            <a:spLocks noGrp="1" noRot="1" noChangeAspect="1" noChangeArrowheads="1" noTextEdit="1"/>
          </p:cNvSpPr>
          <p:nvPr>
            <p:ph type="sldImg" idx="2"/>
          </p:nvPr>
        </p:nvSpPr>
        <p:spPr bwMode="auto">
          <a:xfrm>
            <a:off x="717550" y="696913"/>
            <a:ext cx="55753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3557"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endParaRPr lang="en-US" altLang="zh-CN"/>
          </a:p>
          <a:p>
            <a:pPr lvl="1"/>
            <a:r>
              <a:rPr lang="en-US" altLang="zh-CN"/>
              <a:t>5656</a:t>
            </a:r>
          </a:p>
          <a:p>
            <a:pPr lvl="2"/>
            <a:r>
              <a:rPr lang="zh-CN" altLang="en-US"/>
              <a:t>第三级</a:t>
            </a:r>
            <a:endParaRPr lang="en-US" altLang="zh-CN"/>
          </a:p>
          <a:p>
            <a:pPr lvl="3"/>
            <a:r>
              <a:rPr lang="zh-CN" altLang="en-US"/>
              <a:t>第四级</a:t>
            </a:r>
            <a:endParaRPr lang="en-US" altLang="zh-CN"/>
          </a:p>
          <a:p>
            <a:pPr lvl="4"/>
            <a:r>
              <a:rPr lang="zh-CN" altLang="en-US"/>
              <a:t>第五级</a:t>
            </a:r>
            <a:endParaRPr lang="en-US" altLang="zh-CN"/>
          </a:p>
        </p:txBody>
      </p:sp>
      <p:sp>
        <p:nvSpPr>
          <p:cNvPr id="23558"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宋体" charset="-122"/>
              </a:defRPr>
            </a:lvl1pPr>
          </a:lstStyle>
          <a:p>
            <a:endParaRPr lang="en-US" altLang="zh-CN"/>
          </a:p>
        </p:txBody>
      </p:sp>
      <p:sp>
        <p:nvSpPr>
          <p:cNvPr id="23559"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宋体" charset="-122"/>
              </a:defRPr>
            </a:lvl1pPr>
          </a:lstStyle>
          <a:p>
            <a:fld id="{D4C50E7B-4C9C-443D-859E-6BE6536975E9}" type="slidenum">
              <a:rPr lang="zh-CN" altLang="en-US"/>
              <a:pPr/>
              <a:t>‹#›</a:t>
            </a:fld>
            <a:endParaRPr lang="en-US" altLang="zh-CN"/>
          </a:p>
        </p:txBody>
      </p:sp>
    </p:spTree>
    <p:extLst>
      <p:ext uri="{BB962C8B-B14F-4D97-AF65-F5344CB8AC3E}">
        <p14:creationId xmlns:p14="http://schemas.microsoft.com/office/powerpoint/2010/main" val="128102721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100" kern="1200">
        <a:solidFill>
          <a:schemeClr val="tx1"/>
        </a:solidFill>
        <a:latin typeface="宋体" charset="-122"/>
        <a:ea typeface="宋体" charset="-122"/>
        <a:cs typeface="+mn-cs"/>
      </a:defRPr>
    </a:lvl1pPr>
    <a:lvl2pPr marL="405216" algn="l" rtl="0" fontAlgn="base">
      <a:spcBef>
        <a:spcPct val="30000"/>
      </a:spcBef>
      <a:spcAft>
        <a:spcPct val="0"/>
      </a:spcAft>
      <a:defRPr sz="1100" kern="1200">
        <a:solidFill>
          <a:schemeClr val="tx1"/>
        </a:solidFill>
        <a:latin typeface="宋体" charset="-122"/>
        <a:ea typeface="宋体" charset="-122"/>
        <a:cs typeface="+mn-cs"/>
      </a:defRPr>
    </a:lvl2pPr>
    <a:lvl3pPr marL="810433" algn="l" rtl="0" fontAlgn="base">
      <a:spcBef>
        <a:spcPct val="30000"/>
      </a:spcBef>
      <a:spcAft>
        <a:spcPct val="0"/>
      </a:spcAft>
      <a:defRPr sz="1100" kern="1200">
        <a:solidFill>
          <a:schemeClr val="tx1"/>
        </a:solidFill>
        <a:latin typeface="宋体" charset="-122"/>
        <a:ea typeface="宋体" charset="-122"/>
        <a:cs typeface="+mn-cs"/>
      </a:defRPr>
    </a:lvl3pPr>
    <a:lvl4pPr marL="1215649" algn="l" rtl="0" fontAlgn="base">
      <a:spcBef>
        <a:spcPct val="30000"/>
      </a:spcBef>
      <a:spcAft>
        <a:spcPct val="0"/>
      </a:spcAft>
      <a:defRPr sz="1100" kern="1200">
        <a:solidFill>
          <a:schemeClr val="tx1"/>
        </a:solidFill>
        <a:latin typeface="宋体" charset="-122"/>
        <a:ea typeface="宋体" charset="-122"/>
        <a:cs typeface="+mn-cs"/>
      </a:defRPr>
    </a:lvl4pPr>
    <a:lvl5pPr marL="1620865" algn="l" rtl="0" fontAlgn="base">
      <a:spcBef>
        <a:spcPct val="30000"/>
      </a:spcBef>
      <a:spcAft>
        <a:spcPct val="0"/>
      </a:spcAft>
      <a:defRPr sz="1100" kern="1200">
        <a:solidFill>
          <a:schemeClr val="tx1"/>
        </a:solidFill>
        <a:latin typeface="宋体" charset="-122"/>
        <a:ea typeface="宋体" charset="-122"/>
        <a:cs typeface="+mn-cs"/>
      </a:defRPr>
    </a:lvl5pPr>
    <a:lvl6pPr marL="2026082" algn="l" defTabSz="810433" rtl="0" eaLnBrk="1" latinLnBrk="0" hangingPunct="1">
      <a:defRPr sz="1100" kern="1200">
        <a:solidFill>
          <a:schemeClr val="tx1"/>
        </a:solidFill>
        <a:latin typeface="+mn-lt"/>
        <a:ea typeface="+mn-ea"/>
        <a:cs typeface="+mn-cs"/>
      </a:defRPr>
    </a:lvl6pPr>
    <a:lvl7pPr marL="2431298" algn="l" defTabSz="810433" rtl="0" eaLnBrk="1" latinLnBrk="0" hangingPunct="1">
      <a:defRPr sz="1100" kern="1200">
        <a:solidFill>
          <a:schemeClr val="tx1"/>
        </a:solidFill>
        <a:latin typeface="+mn-lt"/>
        <a:ea typeface="+mn-ea"/>
        <a:cs typeface="+mn-cs"/>
      </a:defRPr>
    </a:lvl7pPr>
    <a:lvl8pPr marL="2836515" algn="l" defTabSz="810433" rtl="0" eaLnBrk="1" latinLnBrk="0" hangingPunct="1">
      <a:defRPr sz="1100" kern="1200">
        <a:solidFill>
          <a:schemeClr val="tx1"/>
        </a:solidFill>
        <a:latin typeface="+mn-lt"/>
        <a:ea typeface="+mn-ea"/>
        <a:cs typeface="+mn-cs"/>
      </a:defRPr>
    </a:lvl8pPr>
    <a:lvl9pPr marL="3241731" algn="l" defTabSz="810433"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810300-F747-4B28-B9CF-BFD48DFC9E64}" type="slidenum">
              <a:rPr lang="zh-CN" altLang="en-US"/>
              <a:pPr/>
              <a:t>1</a:t>
            </a:fld>
            <a:endParaRPr lang="en-US" altLang="zh-CN"/>
          </a:p>
        </p:txBody>
      </p:sp>
      <p:sp>
        <p:nvSpPr>
          <p:cNvPr id="24578" name="Rectangle 2"/>
          <p:cNvSpPr>
            <a:spLocks noGrp="1" noRot="1" noChangeAspect="1" noChangeArrowheads="1" noTextEdit="1"/>
          </p:cNvSpPr>
          <p:nvPr>
            <p:ph type="sldImg"/>
          </p:nvPr>
        </p:nvSpPr>
        <p:spPr>
          <a:xfrm>
            <a:off x="717550" y="696913"/>
            <a:ext cx="5575300" cy="3486150"/>
          </a:xfrm>
          <a:ln/>
        </p:spPr>
      </p:sp>
      <p:sp>
        <p:nvSpPr>
          <p:cNvPr id="24579"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15284756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10</a:t>
            </a:fld>
            <a:endParaRPr lang="en-US" altLang="zh-CN"/>
          </a:p>
        </p:txBody>
      </p:sp>
    </p:spTree>
    <p:extLst>
      <p:ext uri="{BB962C8B-B14F-4D97-AF65-F5344CB8AC3E}">
        <p14:creationId xmlns:p14="http://schemas.microsoft.com/office/powerpoint/2010/main" val="6911195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11</a:t>
            </a:fld>
            <a:endParaRPr lang="en-US" altLang="zh-CN"/>
          </a:p>
        </p:txBody>
      </p:sp>
    </p:spTree>
    <p:extLst>
      <p:ext uri="{BB962C8B-B14F-4D97-AF65-F5344CB8AC3E}">
        <p14:creationId xmlns:p14="http://schemas.microsoft.com/office/powerpoint/2010/main" val="11747108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12</a:t>
            </a:fld>
            <a:endParaRPr lang="en-US" altLang="zh-CN"/>
          </a:p>
        </p:txBody>
      </p:sp>
    </p:spTree>
    <p:extLst>
      <p:ext uri="{BB962C8B-B14F-4D97-AF65-F5344CB8AC3E}">
        <p14:creationId xmlns:p14="http://schemas.microsoft.com/office/powerpoint/2010/main" val="16882900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13</a:t>
            </a:fld>
            <a:endParaRPr lang="en-US" altLang="zh-CN"/>
          </a:p>
        </p:txBody>
      </p:sp>
    </p:spTree>
    <p:extLst>
      <p:ext uri="{BB962C8B-B14F-4D97-AF65-F5344CB8AC3E}">
        <p14:creationId xmlns:p14="http://schemas.microsoft.com/office/powerpoint/2010/main" val="13313466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15</a:t>
            </a:fld>
            <a:endParaRPr lang="en-US" altLang="zh-CN"/>
          </a:p>
        </p:txBody>
      </p:sp>
    </p:spTree>
    <p:extLst>
      <p:ext uri="{BB962C8B-B14F-4D97-AF65-F5344CB8AC3E}">
        <p14:creationId xmlns:p14="http://schemas.microsoft.com/office/powerpoint/2010/main" val="5918896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16</a:t>
            </a:fld>
            <a:endParaRPr lang="en-US" altLang="zh-CN"/>
          </a:p>
        </p:txBody>
      </p:sp>
    </p:spTree>
    <p:extLst>
      <p:ext uri="{BB962C8B-B14F-4D97-AF65-F5344CB8AC3E}">
        <p14:creationId xmlns:p14="http://schemas.microsoft.com/office/powerpoint/2010/main" val="31454458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17</a:t>
            </a:fld>
            <a:endParaRPr lang="en-US" altLang="zh-CN"/>
          </a:p>
        </p:txBody>
      </p:sp>
    </p:spTree>
    <p:extLst>
      <p:ext uri="{BB962C8B-B14F-4D97-AF65-F5344CB8AC3E}">
        <p14:creationId xmlns:p14="http://schemas.microsoft.com/office/powerpoint/2010/main" val="12513186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18</a:t>
            </a:fld>
            <a:endParaRPr lang="en-US" altLang="zh-CN"/>
          </a:p>
        </p:txBody>
      </p:sp>
    </p:spTree>
    <p:extLst>
      <p:ext uri="{BB962C8B-B14F-4D97-AF65-F5344CB8AC3E}">
        <p14:creationId xmlns:p14="http://schemas.microsoft.com/office/powerpoint/2010/main" val="12855297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19</a:t>
            </a:fld>
            <a:endParaRPr lang="en-US" altLang="zh-CN"/>
          </a:p>
        </p:txBody>
      </p:sp>
    </p:spTree>
    <p:extLst>
      <p:ext uri="{BB962C8B-B14F-4D97-AF65-F5344CB8AC3E}">
        <p14:creationId xmlns:p14="http://schemas.microsoft.com/office/powerpoint/2010/main" val="31706467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20</a:t>
            </a:fld>
            <a:endParaRPr lang="en-US" altLang="zh-CN"/>
          </a:p>
        </p:txBody>
      </p:sp>
    </p:spTree>
    <p:extLst>
      <p:ext uri="{BB962C8B-B14F-4D97-AF65-F5344CB8AC3E}">
        <p14:creationId xmlns:p14="http://schemas.microsoft.com/office/powerpoint/2010/main" val="30614041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2</a:t>
            </a:fld>
            <a:endParaRPr lang="en-US" altLang="zh-CN"/>
          </a:p>
        </p:txBody>
      </p:sp>
    </p:spTree>
    <p:extLst>
      <p:ext uri="{BB962C8B-B14F-4D97-AF65-F5344CB8AC3E}">
        <p14:creationId xmlns:p14="http://schemas.microsoft.com/office/powerpoint/2010/main" val="11023103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21</a:t>
            </a:fld>
            <a:endParaRPr lang="en-US" altLang="zh-CN"/>
          </a:p>
        </p:txBody>
      </p:sp>
    </p:spTree>
    <p:extLst>
      <p:ext uri="{BB962C8B-B14F-4D97-AF65-F5344CB8AC3E}">
        <p14:creationId xmlns:p14="http://schemas.microsoft.com/office/powerpoint/2010/main" val="20343960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22</a:t>
            </a:fld>
            <a:endParaRPr lang="en-US" altLang="zh-CN"/>
          </a:p>
        </p:txBody>
      </p:sp>
    </p:spTree>
    <p:extLst>
      <p:ext uri="{BB962C8B-B14F-4D97-AF65-F5344CB8AC3E}">
        <p14:creationId xmlns:p14="http://schemas.microsoft.com/office/powerpoint/2010/main" val="30528682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23</a:t>
            </a:fld>
            <a:endParaRPr lang="en-US" altLang="zh-CN"/>
          </a:p>
        </p:txBody>
      </p:sp>
    </p:spTree>
    <p:extLst>
      <p:ext uri="{BB962C8B-B14F-4D97-AF65-F5344CB8AC3E}">
        <p14:creationId xmlns:p14="http://schemas.microsoft.com/office/powerpoint/2010/main" val="5070214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24</a:t>
            </a:fld>
            <a:endParaRPr lang="en-US" altLang="zh-CN"/>
          </a:p>
        </p:txBody>
      </p:sp>
    </p:spTree>
    <p:extLst>
      <p:ext uri="{BB962C8B-B14F-4D97-AF65-F5344CB8AC3E}">
        <p14:creationId xmlns:p14="http://schemas.microsoft.com/office/powerpoint/2010/main" val="12512968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25</a:t>
            </a:fld>
            <a:endParaRPr lang="en-US" altLang="zh-CN"/>
          </a:p>
        </p:txBody>
      </p:sp>
    </p:spTree>
    <p:extLst>
      <p:ext uri="{BB962C8B-B14F-4D97-AF65-F5344CB8AC3E}">
        <p14:creationId xmlns:p14="http://schemas.microsoft.com/office/powerpoint/2010/main" val="32367846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26</a:t>
            </a:fld>
            <a:endParaRPr lang="en-US" altLang="zh-CN"/>
          </a:p>
        </p:txBody>
      </p:sp>
    </p:spTree>
    <p:extLst>
      <p:ext uri="{BB962C8B-B14F-4D97-AF65-F5344CB8AC3E}">
        <p14:creationId xmlns:p14="http://schemas.microsoft.com/office/powerpoint/2010/main" val="12295800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27</a:t>
            </a:fld>
            <a:endParaRPr lang="en-US" altLang="zh-CN"/>
          </a:p>
        </p:txBody>
      </p:sp>
    </p:spTree>
    <p:extLst>
      <p:ext uri="{BB962C8B-B14F-4D97-AF65-F5344CB8AC3E}">
        <p14:creationId xmlns:p14="http://schemas.microsoft.com/office/powerpoint/2010/main" val="228550438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28</a:t>
            </a:fld>
            <a:endParaRPr lang="en-US" altLang="zh-CN"/>
          </a:p>
        </p:txBody>
      </p:sp>
    </p:spTree>
    <p:extLst>
      <p:ext uri="{BB962C8B-B14F-4D97-AF65-F5344CB8AC3E}">
        <p14:creationId xmlns:p14="http://schemas.microsoft.com/office/powerpoint/2010/main" val="16508096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29</a:t>
            </a:fld>
            <a:endParaRPr lang="en-US" altLang="zh-CN"/>
          </a:p>
        </p:txBody>
      </p:sp>
    </p:spTree>
    <p:extLst>
      <p:ext uri="{BB962C8B-B14F-4D97-AF65-F5344CB8AC3E}">
        <p14:creationId xmlns:p14="http://schemas.microsoft.com/office/powerpoint/2010/main" val="25255251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30</a:t>
            </a:fld>
            <a:endParaRPr lang="en-US" altLang="zh-CN"/>
          </a:p>
        </p:txBody>
      </p:sp>
    </p:spTree>
    <p:extLst>
      <p:ext uri="{BB962C8B-B14F-4D97-AF65-F5344CB8AC3E}">
        <p14:creationId xmlns:p14="http://schemas.microsoft.com/office/powerpoint/2010/main" val="3824529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3</a:t>
            </a:fld>
            <a:endParaRPr lang="en-US" altLang="zh-CN"/>
          </a:p>
        </p:txBody>
      </p:sp>
    </p:spTree>
    <p:extLst>
      <p:ext uri="{BB962C8B-B14F-4D97-AF65-F5344CB8AC3E}">
        <p14:creationId xmlns:p14="http://schemas.microsoft.com/office/powerpoint/2010/main" val="251212450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31</a:t>
            </a:fld>
            <a:endParaRPr lang="en-US" altLang="zh-CN"/>
          </a:p>
        </p:txBody>
      </p:sp>
    </p:spTree>
    <p:extLst>
      <p:ext uri="{BB962C8B-B14F-4D97-AF65-F5344CB8AC3E}">
        <p14:creationId xmlns:p14="http://schemas.microsoft.com/office/powerpoint/2010/main" val="418654883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32</a:t>
            </a:fld>
            <a:endParaRPr lang="en-US" altLang="zh-CN"/>
          </a:p>
        </p:txBody>
      </p:sp>
    </p:spTree>
    <p:extLst>
      <p:ext uri="{BB962C8B-B14F-4D97-AF65-F5344CB8AC3E}">
        <p14:creationId xmlns:p14="http://schemas.microsoft.com/office/powerpoint/2010/main" val="283545791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34</a:t>
            </a:fld>
            <a:endParaRPr lang="en-US" altLang="zh-CN"/>
          </a:p>
        </p:txBody>
      </p:sp>
    </p:spTree>
    <p:extLst>
      <p:ext uri="{BB962C8B-B14F-4D97-AF65-F5344CB8AC3E}">
        <p14:creationId xmlns:p14="http://schemas.microsoft.com/office/powerpoint/2010/main" val="36303129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35</a:t>
            </a:fld>
            <a:endParaRPr lang="en-US" altLang="zh-CN"/>
          </a:p>
        </p:txBody>
      </p:sp>
    </p:spTree>
    <p:extLst>
      <p:ext uri="{BB962C8B-B14F-4D97-AF65-F5344CB8AC3E}">
        <p14:creationId xmlns:p14="http://schemas.microsoft.com/office/powerpoint/2010/main" val="38968567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4</a:t>
            </a:fld>
            <a:endParaRPr lang="en-US" altLang="zh-CN"/>
          </a:p>
        </p:txBody>
      </p:sp>
    </p:spTree>
    <p:extLst>
      <p:ext uri="{BB962C8B-B14F-4D97-AF65-F5344CB8AC3E}">
        <p14:creationId xmlns:p14="http://schemas.microsoft.com/office/powerpoint/2010/main" val="11547008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5</a:t>
            </a:fld>
            <a:endParaRPr lang="en-US" altLang="zh-CN"/>
          </a:p>
        </p:txBody>
      </p:sp>
    </p:spTree>
    <p:extLst>
      <p:ext uri="{BB962C8B-B14F-4D97-AF65-F5344CB8AC3E}">
        <p14:creationId xmlns:p14="http://schemas.microsoft.com/office/powerpoint/2010/main" val="6403467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6</a:t>
            </a:fld>
            <a:endParaRPr lang="en-US" altLang="zh-CN"/>
          </a:p>
        </p:txBody>
      </p:sp>
    </p:spTree>
    <p:extLst>
      <p:ext uri="{BB962C8B-B14F-4D97-AF65-F5344CB8AC3E}">
        <p14:creationId xmlns:p14="http://schemas.microsoft.com/office/powerpoint/2010/main" val="12224646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7</a:t>
            </a:fld>
            <a:endParaRPr lang="en-US" altLang="zh-CN"/>
          </a:p>
        </p:txBody>
      </p:sp>
    </p:spTree>
    <p:extLst>
      <p:ext uri="{BB962C8B-B14F-4D97-AF65-F5344CB8AC3E}">
        <p14:creationId xmlns:p14="http://schemas.microsoft.com/office/powerpoint/2010/main" val="37721030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8</a:t>
            </a:fld>
            <a:endParaRPr lang="en-US" altLang="zh-CN"/>
          </a:p>
        </p:txBody>
      </p:sp>
    </p:spTree>
    <p:extLst>
      <p:ext uri="{BB962C8B-B14F-4D97-AF65-F5344CB8AC3E}">
        <p14:creationId xmlns:p14="http://schemas.microsoft.com/office/powerpoint/2010/main" val="23413044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9</a:t>
            </a:fld>
            <a:endParaRPr lang="en-US" altLang="zh-CN"/>
          </a:p>
        </p:txBody>
      </p:sp>
    </p:spTree>
    <p:extLst>
      <p:ext uri="{BB962C8B-B14F-4D97-AF65-F5344CB8AC3E}">
        <p14:creationId xmlns:p14="http://schemas.microsoft.com/office/powerpoint/2010/main" val="34349856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685800" y="571500"/>
            <a:ext cx="7772400" cy="1772708"/>
          </a:xfrm>
        </p:spPr>
        <p:txBody>
          <a:bodyPr/>
          <a:lstStyle>
            <a:lvl1pPr algn="ctr">
              <a:defRPr sz="4400">
                <a:latin typeface="+mj-ea"/>
                <a:ea typeface="+mj-ea"/>
              </a:defRPr>
            </a:lvl1pPr>
          </a:lstStyle>
          <a:p>
            <a:pPr lvl="0"/>
            <a:r>
              <a:rPr lang="zh-CN" altLang="en-US" noProof="0" dirty="0"/>
              <a:t>单击此处编辑母版标题样式</a:t>
            </a:r>
            <a:endParaRPr lang="en-US" altLang="zh-CN" noProof="0" dirty="0"/>
          </a:p>
        </p:txBody>
      </p:sp>
      <p:sp>
        <p:nvSpPr>
          <p:cNvPr id="16387" name="Rectangle 3"/>
          <p:cNvSpPr>
            <a:spLocks noGrp="1" noChangeArrowheads="1"/>
          </p:cNvSpPr>
          <p:nvPr>
            <p:ph type="subTitle" idx="1"/>
          </p:nvPr>
        </p:nvSpPr>
        <p:spPr>
          <a:xfrm>
            <a:off x="1371600" y="2725208"/>
            <a:ext cx="6400800" cy="1841500"/>
          </a:xfrm>
        </p:spPr>
        <p:txBody>
          <a:bodyPr/>
          <a:lstStyle>
            <a:lvl1pPr marL="0" indent="0" algn="ctr">
              <a:buFont typeface="Wingdings" pitchFamily="2" charset="2"/>
              <a:buNone/>
              <a:defRPr sz="2700" b="1">
                <a:latin typeface="仿宋" panose="02010609060101010101" pitchFamily="49" charset="-122"/>
                <a:ea typeface="仿宋" panose="02010609060101010101" pitchFamily="49" charset="-122"/>
              </a:defRPr>
            </a:lvl1pPr>
          </a:lstStyle>
          <a:p>
            <a:pPr lvl="0"/>
            <a:r>
              <a:rPr lang="zh-CN" altLang="en-US" noProof="0" dirty="0"/>
              <a:t>单击此处编辑母版副标题样式</a:t>
            </a:r>
            <a:endParaRPr lang="en-US" altLang="zh-CN" noProof="0" dirty="0"/>
          </a:p>
        </p:txBody>
      </p:sp>
      <p:sp>
        <p:nvSpPr>
          <p:cNvPr id="16390" name="Rectangle 6"/>
          <p:cNvSpPr>
            <a:spLocks noGrp="1" noChangeArrowheads="1"/>
          </p:cNvSpPr>
          <p:nvPr>
            <p:ph type="sldNum" sz="quarter" idx="4"/>
          </p:nvPr>
        </p:nvSpPr>
        <p:spPr/>
        <p:txBody>
          <a:bodyPr/>
          <a:lstStyle>
            <a:lvl1pPr>
              <a:defRPr/>
            </a:lvl1pPr>
          </a:lstStyle>
          <a:p>
            <a:fld id="{B7059A01-655F-4DD4-9AFD-BCB26118B679}" type="slidenum">
              <a:rPr lang="zh-CN" altLang="en-US"/>
              <a:pPr/>
              <a:t>‹#›</a:t>
            </a:fld>
            <a:endParaRPr lang="en-US" altLang="zh-CN"/>
          </a:p>
        </p:txBody>
      </p:sp>
      <p:sp>
        <p:nvSpPr>
          <p:cNvPr id="16392" name="Rectangle 8" descr="Gold bar"/>
          <p:cNvSpPr>
            <a:spLocks noChangeArrowheads="1"/>
          </p:cNvSpPr>
          <p:nvPr/>
        </p:nvSpPr>
        <p:spPr bwMode="auto">
          <a:xfrm>
            <a:off x="228600" y="2407709"/>
            <a:ext cx="2870689" cy="168011"/>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1043" tIns="40522" rIns="81043" bIns="40522" anchor="ctr"/>
          <a:lstStyle/>
          <a:p>
            <a:endParaRPr lang="zh-CN" altLang="en-US"/>
          </a:p>
        </p:txBody>
      </p:sp>
      <p:sp>
        <p:nvSpPr>
          <p:cNvPr id="16393" name="Rectangle 9" descr="Orange bar"/>
          <p:cNvSpPr>
            <a:spLocks noChangeArrowheads="1"/>
          </p:cNvSpPr>
          <p:nvPr/>
        </p:nvSpPr>
        <p:spPr bwMode="auto">
          <a:xfrm>
            <a:off x="3099289" y="2407709"/>
            <a:ext cx="2869223" cy="168011"/>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1043" tIns="40522" rIns="81043" bIns="40522" anchor="ctr"/>
          <a:lstStyle/>
          <a:p>
            <a:endParaRPr lang="zh-CN" altLang="en-US"/>
          </a:p>
        </p:txBody>
      </p:sp>
      <p:sp>
        <p:nvSpPr>
          <p:cNvPr id="16394" name="Rectangle 10" descr="Slate bar"/>
          <p:cNvSpPr>
            <a:spLocks noChangeArrowheads="1"/>
          </p:cNvSpPr>
          <p:nvPr/>
        </p:nvSpPr>
        <p:spPr bwMode="auto">
          <a:xfrm>
            <a:off x="5968512" y="2407709"/>
            <a:ext cx="2870688" cy="168011"/>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1043" tIns="40522" rIns="81043" bIns="40522" anchor="ctr"/>
          <a:lstStyle/>
          <a:p>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lang="zh-CN" altLang="en-US" dirty="0"/>
            </a:lvl1pPr>
          </a:lstStyle>
          <a:p>
            <a:r>
              <a:rPr lang="zh-CN" altLang="en-US" dirty="0"/>
              <a:t>单击此处编辑母版标题样式</a:t>
            </a:r>
          </a:p>
        </p:txBody>
      </p:sp>
      <p:sp>
        <p:nvSpPr>
          <p:cNvPr id="3" name="内容占位符 2"/>
          <p:cNvSpPr>
            <a:spLocks noGrp="1"/>
          </p:cNvSpPr>
          <p:nvPr>
            <p:ph idx="1"/>
          </p:nvPr>
        </p:nvSpPr>
        <p:spPr/>
        <p:txBody>
          <a:bodyPr/>
          <a:lstStyle>
            <a:lvl1pPr>
              <a:defRPr lang="zh-CN" altLang="en-US" dirty="0" smtClean="0"/>
            </a:lvl1pPr>
            <a:lvl2pPr>
              <a:defRPr lang="zh-CN" altLang="en-US" dirty="0" smtClean="0"/>
            </a:lvl2pPr>
            <a:lvl3pPr>
              <a:defRPr lang="zh-CN" altLang="en-US" dirty="0" smtClean="0"/>
            </a:lvl3pPr>
            <a:lvl4pPr>
              <a:defRPr lang="zh-CN" altLang="en-US" dirty="0" smtClean="0"/>
            </a:lvl4pPr>
            <a:lvl5pPr>
              <a:defRPr lang="zh-CN" altLang="en-US" dirty="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6" name="灯片编号占位符 5"/>
          <p:cNvSpPr>
            <a:spLocks noGrp="1"/>
          </p:cNvSpPr>
          <p:nvPr>
            <p:ph type="sldNum" sz="quarter" idx="12"/>
          </p:nvPr>
        </p:nvSpPr>
        <p:spPr/>
        <p:txBody>
          <a:bodyPr/>
          <a:lstStyle>
            <a:lvl1pPr>
              <a:defRPr/>
            </a:lvl1pPr>
          </a:lstStyle>
          <a:p>
            <a:fld id="{4CFC9BE4-E471-4970-8F53-124C4E909054}" type="slidenum">
              <a:rPr lang="zh-CN" altLang="en-US"/>
              <a:pPr/>
              <a:t>‹#›</a:t>
            </a:fld>
            <a:endParaRPr lang="en-US" altLang="zh-CN"/>
          </a:p>
        </p:txBody>
      </p:sp>
      <p:sp>
        <p:nvSpPr>
          <p:cNvPr id="14" name="文本占位符 13"/>
          <p:cNvSpPr>
            <a:spLocks noGrp="1"/>
          </p:cNvSpPr>
          <p:nvPr>
            <p:ph type="body" sz="quarter" idx="13" hasCustomPrompt="1"/>
          </p:nvPr>
        </p:nvSpPr>
        <p:spPr>
          <a:xfrm>
            <a:off x="3923928" y="727348"/>
            <a:ext cx="4608512" cy="288032"/>
          </a:xfrm>
        </p:spPr>
        <p:txBody>
          <a:bodyPr/>
          <a:lstStyle>
            <a:lvl1pPr marL="0" indent="0" algn="r">
              <a:buNone/>
              <a:defRPr sz="1400">
                <a:solidFill>
                  <a:srgbClr val="FF0000"/>
                </a:solidFill>
                <a:latin typeface="微软雅黑 Light" panose="020B0502040204020203" pitchFamily="34" charset="-122"/>
                <a:ea typeface="微软雅黑 Light" panose="020B0502040204020203" pitchFamily="34" charset="-122"/>
              </a:defRPr>
            </a:lvl1pPr>
          </a:lstStyle>
          <a:p>
            <a:pPr lvl="0"/>
            <a:r>
              <a:rPr lang="zh-CN" altLang="en-US" dirty="0"/>
              <a:t>单击此处编辑二级目录</a:t>
            </a:r>
          </a:p>
        </p:txBody>
      </p:sp>
    </p:spTree>
    <p:extLst>
      <p:ext uri="{BB962C8B-B14F-4D97-AF65-F5344CB8AC3E}">
        <p14:creationId xmlns:p14="http://schemas.microsoft.com/office/powerpoint/2010/main" val="3932909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lang="zh-CN" altLang="en-US" dirty="0"/>
            </a:lvl1pPr>
          </a:lstStyle>
          <a:p>
            <a:r>
              <a:rPr lang="zh-CN" altLang="en-US" dirty="0"/>
              <a:t>单击此处编辑母版标题样式</a:t>
            </a:r>
          </a:p>
        </p:txBody>
      </p:sp>
      <p:sp>
        <p:nvSpPr>
          <p:cNvPr id="3" name="内容占位符 2"/>
          <p:cNvSpPr>
            <a:spLocks noGrp="1"/>
          </p:cNvSpPr>
          <p:nvPr>
            <p:ph sz="half" idx="1"/>
          </p:nvPr>
        </p:nvSpPr>
        <p:spPr>
          <a:xfrm>
            <a:off x="457200" y="1333501"/>
            <a:ext cx="4044462" cy="3775604"/>
          </a:xfrm>
        </p:spPr>
        <p:txBody>
          <a:bodyPr/>
          <a:lstStyle>
            <a:lvl1pPr>
              <a:defRPr lang="zh-CN" altLang="en-US" dirty="0" smtClean="0"/>
            </a:lvl1pPr>
            <a:lvl2pPr>
              <a:defRPr lang="zh-CN" altLang="en-US" dirty="0" smtClean="0"/>
            </a:lvl2pPr>
            <a:lvl3pPr>
              <a:defRPr lang="zh-CN" altLang="en-US" dirty="0" smtClean="0"/>
            </a:lvl3pPr>
            <a:lvl4pPr>
              <a:defRPr lang="zh-CN" altLang="en-US" dirty="0" smtClean="0"/>
            </a:lvl4pPr>
            <a:lvl5pPr>
              <a:defRPr lang="zh-CN" altLang="en-US" dirty="0"/>
            </a:lvl5pPr>
            <a:lvl6pPr>
              <a:defRPr sz="1600"/>
            </a:lvl6pPr>
            <a:lvl7pPr>
              <a:defRPr sz="1600"/>
            </a:lvl7pPr>
            <a:lvl8pPr>
              <a:defRPr sz="1600"/>
            </a:lvl8pPr>
            <a:lvl9pPr>
              <a:defRPr sz="16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内容占位符 3"/>
          <p:cNvSpPr>
            <a:spLocks noGrp="1"/>
          </p:cNvSpPr>
          <p:nvPr>
            <p:ph sz="half" idx="2"/>
          </p:nvPr>
        </p:nvSpPr>
        <p:spPr>
          <a:xfrm>
            <a:off x="4642338" y="1333501"/>
            <a:ext cx="4044462" cy="3775604"/>
          </a:xfrm>
        </p:spPr>
        <p:txBody>
          <a:bodyPr/>
          <a:lstStyle>
            <a:lvl1pPr>
              <a:defRPr lang="zh-CN" altLang="en-US" dirty="0" smtClean="0"/>
            </a:lvl1pPr>
            <a:lvl2pPr>
              <a:defRPr lang="zh-CN" altLang="en-US" dirty="0" smtClean="0"/>
            </a:lvl2pPr>
            <a:lvl3pPr>
              <a:defRPr lang="zh-CN" altLang="en-US" dirty="0" smtClean="0"/>
            </a:lvl3pPr>
            <a:lvl4pPr>
              <a:defRPr lang="zh-CN" altLang="en-US" dirty="0" smtClean="0"/>
            </a:lvl4pPr>
            <a:lvl5pPr>
              <a:defRPr lang="zh-CN" altLang="en-US" dirty="0"/>
            </a:lvl5pPr>
            <a:lvl6pPr>
              <a:defRPr sz="1600"/>
            </a:lvl6pPr>
            <a:lvl7pPr>
              <a:defRPr sz="1600"/>
            </a:lvl7pPr>
            <a:lvl8pPr>
              <a:defRPr sz="1600"/>
            </a:lvl8pPr>
            <a:lvl9pPr>
              <a:defRPr sz="16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7" name="灯片编号占位符 6"/>
          <p:cNvSpPr>
            <a:spLocks noGrp="1"/>
          </p:cNvSpPr>
          <p:nvPr>
            <p:ph type="sldNum" sz="quarter" idx="12"/>
          </p:nvPr>
        </p:nvSpPr>
        <p:spPr/>
        <p:txBody>
          <a:bodyPr/>
          <a:lstStyle>
            <a:lvl1pPr>
              <a:defRPr/>
            </a:lvl1pPr>
          </a:lstStyle>
          <a:p>
            <a:fld id="{501D7AAF-5DAF-48D4-9226-5EFB2AD97BB8}" type="slidenum">
              <a:rPr lang="zh-CN" altLang="en-US"/>
              <a:pPr/>
              <a:t>‹#›</a:t>
            </a:fld>
            <a:endParaRPr lang="en-US" altLang="zh-CN"/>
          </a:p>
        </p:txBody>
      </p:sp>
      <p:sp>
        <p:nvSpPr>
          <p:cNvPr id="10" name="文本占位符 13"/>
          <p:cNvSpPr>
            <a:spLocks noGrp="1"/>
          </p:cNvSpPr>
          <p:nvPr>
            <p:ph type="body" sz="quarter" idx="13" hasCustomPrompt="1"/>
          </p:nvPr>
        </p:nvSpPr>
        <p:spPr>
          <a:xfrm>
            <a:off x="3923928" y="727348"/>
            <a:ext cx="4608512" cy="288032"/>
          </a:xfrm>
        </p:spPr>
        <p:txBody>
          <a:bodyPr/>
          <a:lstStyle>
            <a:lvl1pPr marL="0" indent="0" algn="r">
              <a:buNone/>
              <a:defRPr sz="1400">
                <a:solidFill>
                  <a:srgbClr val="FF0000"/>
                </a:solidFill>
                <a:latin typeface="微软雅黑 Light" panose="020B0502040204020203" pitchFamily="34" charset="-122"/>
                <a:ea typeface="微软雅黑 Light" panose="020B0502040204020203" pitchFamily="34" charset="-122"/>
              </a:defRPr>
            </a:lvl1pPr>
          </a:lstStyle>
          <a:p>
            <a:pPr lvl="0"/>
            <a:r>
              <a:rPr lang="zh-CN" altLang="en-US" dirty="0"/>
              <a:t>单击此处编辑二级目录</a:t>
            </a:r>
          </a:p>
        </p:txBody>
      </p:sp>
    </p:spTree>
    <p:extLst>
      <p:ext uri="{BB962C8B-B14F-4D97-AF65-F5344CB8AC3E}">
        <p14:creationId xmlns:p14="http://schemas.microsoft.com/office/powerpoint/2010/main" val="1515842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865"/>
            <a:ext cx="8229600" cy="952500"/>
          </a:xfrm>
        </p:spPr>
        <p:txBody>
          <a:bodyPr/>
          <a:lstStyle>
            <a:lvl1pPr>
              <a:defRPr lang="zh-CN" altLang="en-US" dirty="0"/>
            </a:lvl1pPr>
          </a:lstStyle>
          <a:p>
            <a:r>
              <a:rPr lang="zh-CN" altLang="en-US" dirty="0"/>
              <a:t>单击此处编辑母版标题样式</a:t>
            </a:r>
          </a:p>
        </p:txBody>
      </p:sp>
      <p:sp>
        <p:nvSpPr>
          <p:cNvPr id="3" name="文本占位符 2"/>
          <p:cNvSpPr>
            <a:spLocks noGrp="1"/>
          </p:cNvSpPr>
          <p:nvPr>
            <p:ph type="body" idx="1"/>
          </p:nvPr>
        </p:nvSpPr>
        <p:spPr>
          <a:xfrm>
            <a:off x="457200" y="1279261"/>
            <a:ext cx="4040066" cy="533135"/>
          </a:xfrm>
        </p:spPr>
        <p:txBody>
          <a:bodyPr anchor="b"/>
          <a:lstStyle>
            <a:lvl1pPr marL="0" indent="0">
              <a:buNone/>
              <a:defRPr lang="zh-CN" altLang="en-US" sz="2000" b="1" dirty="0" smtClean="0">
                <a:latin typeface="+mj-ea"/>
                <a:ea typeface="+mj-ea"/>
              </a:defRPr>
            </a:lvl1pPr>
            <a:lvl2pPr marL="405216" indent="0">
              <a:buNone/>
              <a:defRPr sz="1800" b="1"/>
            </a:lvl2pPr>
            <a:lvl3pPr marL="810433" indent="0">
              <a:buNone/>
              <a:defRPr sz="1600" b="1"/>
            </a:lvl3pPr>
            <a:lvl4pPr marL="1215649" indent="0">
              <a:buNone/>
              <a:defRPr sz="1400" b="1"/>
            </a:lvl4pPr>
            <a:lvl5pPr marL="1620865" indent="0">
              <a:buNone/>
              <a:defRPr sz="1400" b="1"/>
            </a:lvl5pPr>
            <a:lvl6pPr marL="2026082" indent="0">
              <a:buNone/>
              <a:defRPr sz="1400" b="1"/>
            </a:lvl6pPr>
            <a:lvl7pPr marL="2431298" indent="0">
              <a:buNone/>
              <a:defRPr sz="1400" b="1"/>
            </a:lvl7pPr>
            <a:lvl8pPr marL="2836515" indent="0">
              <a:buNone/>
              <a:defRPr sz="1400" b="1"/>
            </a:lvl8pPr>
            <a:lvl9pPr marL="3241731" indent="0">
              <a:buNone/>
              <a:defRPr sz="1400" b="1"/>
            </a:lvl9pPr>
          </a:lstStyle>
          <a:p>
            <a:pPr lvl="0"/>
            <a:r>
              <a:rPr lang="zh-CN" altLang="en-US" dirty="0"/>
              <a:t>单击此处编辑母版文本样式</a:t>
            </a:r>
          </a:p>
        </p:txBody>
      </p:sp>
      <p:sp>
        <p:nvSpPr>
          <p:cNvPr id="4" name="内容占位符 3"/>
          <p:cNvSpPr>
            <a:spLocks noGrp="1"/>
          </p:cNvSpPr>
          <p:nvPr>
            <p:ph sz="half" idx="2"/>
          </p:nvPr>
        </p:nvSpPr>
        <p:spPr>
          <a:xfrm>
            <a:off x="457200" y="1812396"/>
            <a:ext cx="4040066" cy="3292740"/>
          </a:xfrm>
        </p:spPr>
        <p:txBody>
          <a:bodyPr/>
          <a:lstStyle>
            <a:lvl1pPr>
              <a:defRPr lang="zh-CN" altLang="en-US" sz="2000" dirty="0" smtClean="0"/>
            </a:lvl1pPr>
            <a:lvl2pPr>
              <a:defRPr lang="zh-CN" altLang="en-US" sz="1800" dirty="0" smtClean="0"/>
            </a:lvl2pPr>
            <a:lvl3pPr>
              <a:defRPr lang="zh-CN" altLang="en-US" sz="1600" dirty="0" smtClean="0"/>
            </a:lvl3pPr>
            <a:lvl4pPr>
              <a:defRPr lang="zh-CN" altLang="en-US" sz="1400" dirty="0" smtClean="0"/>
            </a:lvl4pPr>
            <a:lvl5pPr>
              <a:defRPr lang="zh-CN" altLang="en-US" sz="1400" dirty="0"/>
            </a:lvl5pPr>
            <a:lvl6pPr>
              <a:defRPr sz="1400"/>
            </a:lvl6pPr>
            <a:lvl7pPr>
              <a:defRPr sz="1400"/>
            </a:lvl7pPr>
            <a:lvl8pPr>
              <a:defRPr sz="1400"/>
            </a:lvl8pPr>
            <a:lvl9pPr>
              <a:defRPr sz="14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文本占位符 4"/>
          <p:cNvSpPr>
            <a:spLocks noGrp="1"/>
          </p:cNvSpPr>
          <p:nvPr>
            <p:ph type="body" sz="quarter" idx="3"/>
          </p:nvPr>
        </p:nvSpPr>
        <p:spPr>
          <a:xfrm>
            <a:off x="4645270" y="1279261"/>
            <a:ext cx="4041531" cy="533135"/>
          </a:xfrm>
        </p:spPr>
        <p:txBody>
          <a:bodyPr anchor="b"/>
          <a:lstStyle>
            <a:lvl1pPr marL="0" indent="0">
              <a:buNone/>
              <a:defRPr lang="zh-CN" altLang="en-US" sz="2000" b="1" dirty="0" smtClean="0">
                <a:latin typeface="+mj-ea"/>
                <a:ea typeface="+mj-ea"/>
              </a:defRPr>
            </a:lvl1pPr>
            <a:lvl2pPr marL="405216" indent="0">
              <a:buNone/>
              <a:defRPr sz="1800" b="1"/>
            </a:lvl2pPr>
            <a:lvl3pPr marL="810433" indent="0">
              <a:buNone/>
              <a:defRPr sz="1600" b="1"/>
            </a:lvl3pPr>
            <a:lvl4pPr marL="1215649" indent="0">
              <a:buNone/>
              <a:defRPr sz="1400" b="1"/>
            </a:lvl4pPr>
            <a:lvl5pPr marL="1620865" indent="0">
              <a:buNone/>
              <a:defRPr sz="1400" b="1"/>
            </a:lvl5pPr>
            <a:lvl6pPr marL="2026082" indent="0">
              <a:buNone/>
              <a:defRPr sz="1400" b="1"/>
            </a:lvl6pPr>
            <a:lvl7pPr marL="2431298" indent="0">
              <a:buNone/>
              <a:defRPr sz="1400" b="1"/>
            </a:lvl7pPr>
            <a:lvl8pPr marL="2836515" indent="0">
              <a:buNone/>
              <a:defRPr sz="1400" b="1"/>
            </a:lvl8pPr>
            <a:lvl9pPr marL="3241731" indent="0">
              <a:buNone/>
              <a:defRPr sz="1400" b="1"/>
            </a:lvl9pPr>
          </a:lstStyle>
          <a:p>
            <a:pPr lvl="0"/>
            <a:r>
              <a:rPr lang="zh-CN" altLang="en-US" dirty="0"/>
              <a:t>单击此处编辑母版文本样式</a:t>
            </a:r>
          </a:p>
        </p:txBody>
      </p:sp>
      <p:sp>
        <p:nvSpPr>
          <p:cNvPr id="6" name="内容占位符 5"/>
          <p:cNvSpPr>
            <a:spLocks noGrp="1"/>
          </p:cNvSpPr>
          <p:nvPr>
            <p:ph sz="quarter" idx="4"/>
          </p:nvPr>
        </p:nvSpPr>
        <p:spPr>
          <a:xfrm>
            <a:off x="4645270" y="1812396"/>
            <a:ext cx="4041531" cy="3292740"/>
          </a:xfrm>
        </p:spPr>
        <p:txBody>
          <a:bodyPr/>
          <a:lstStyle>
            <a:lvl1pPr>
              <a:defRPr lang="zh-CN" altLang="en-US" sz="2000" dirty="0" smtClean="0"/>
            </a:lvl1pPr>
            <a:lvl2pPr>
              <a:defRPr lang="zh-CN" altLang="en-US" sz="1800" dirty="0" smtClean="0"/>
            </a:lvl2pPr>
            <a:lvl3pPr>
              <a:defRPr lang="zh-CN" altLang="en-US" sz="1600" dirty="0" smtClean="0"/>
            </a:lvl3pPr>
            <a:lvl4pPr>
              <a:defRPr lang="zh-CN" altLang="en-US" sz="1400" dirty="0" smtClean="0"/>
            </a:lvl4pPr>
            <a:lvl5pPr>
              <a:defRPr lang="zh-CN" altLang="en-US" sz="1400" dirty="0"/>
            </a:lvl5pPr>
            <a:lvl6pPr>
              <a:defRPr sz="1400"/>
            </a:lvl6pPr>
            <a:lvl7pPr>
              <a:defRPr sz="1400"/>
            </a:lvl7pPr>
            <a:lvl8pPr>
              <a:defRPr sz="1400"/>
            </a:lvl8pPr>
            <a:lvl9pPr>
              <a:defRPr sz="14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9" name="灯片编号占位符 8"/>
          <p:cNvSpPr>
            <a:spLocks noGrp="1"/>
          </p:cNvSpPr>
          <p:nvPr>
            <p:ph type="sldNum" sz="quarter" idx="12"/>
          </p:nvPr>
        </p:nvSpPr>
        <p:spPr/>
        <p:txBody>
          <a:bodyPr/>
          <a:lstStyle>
            <a:lvl1pPr>
              <a:defRPr/>
            </a:lvl1pPr>
          </a:lstStyle>
          <a:p>
            <a:fld id="{802966BB-B249-4979-9A3B-3C0EDB6F16E2}" type="slidenum">
              <a:rPr lang="zh-CN" altLang="en-US"/>
              <a:pPr/>
              <a:t>‹#›</a:t>
            </a:fld>
            <a:endParaRPr lang="en-US" altLang="zh-CN"/>
          </a:p>
        </p:txBody>
      </p:sp>
      <p:sp>
        <p:nvSpPr>
          <p:cNvPr id="12" name="文本占位符 13"/>
          <p:cNvSpPr>
            <a:spLocks noGrp="1"/>
          </p:cNvSpPr>
          <p:nvPr>
            <p:ph type="body" sz="quarter" idx="13" hasCustomPrompt="1"/>
          </p:nvPr>
        </p:nvSpPr>
        <p:spPr>
          <a:xfrm>
            <a:off x="3923928" y="727348"/>
            <a:ext cx="4608512" cy="288032"/>
          </a:xfrm>
        </p:spPr>
        <p:txBody>
          <a:bodyPr/>
          <a:lstStyle>
            <a:lvl1pPr marL="0" indent="0" algn="r">
              <a:buNone/>
              <a:defRPr sz="1400">
                <a:solidFill>
                  <a:srgbClr val="FF0000"/>
                </a:solidFill>
                <a:latin typeface="微软雅黑 Light" panose="020B0502040204020203" pitchFamily="34" charset="-122"/>
                <a:ea typeface="微软雅黑 Light" panose="020B0502040204020203" pitchFamily="34" charset="-122"/>
              </a:defRPr>
            </a:lvl1pPr>
          </a:lstStyle>
          <a:p>
            <a:pPr lvl="0"/>
            <a:r>
              <a:rPr lang="zh-CN" altLang="en-US" dirty="0"/>
              <a:t>单击此处编辑二级目录</a:t>
            </a:r>
          </a:p>
        </p:txBody>
      </p:sp>
    </p:spTree>
    <p:extLst>
      <p:ext uri="{BB962C8B-B14F-4D97-AF65-F5344CB8AC3E}">
        <p14:creationId xmlns:p14="http://schemas.microsoft.com/office/powerpoint/2010/main" val="3663828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lang="zh-CN" altLang="en-US" dirty="0"/>
            </a:lvl1pPr>
          </a:lstStyle>
          <a:p>
            <a:r>
              <a:rPr lang="zh-CN" altLang="en-US" dirty="0"/>
              <a:t>单击此处编辑母版标题样式</a:t>
            </a:r>
          </a:p>
        </p:txBody>
      </p:sp>
      <p:sp>
        <p:nvSpPr>
          <p:cNvPr id="5" name="灯片编号占位符 4"/>
          <p:cNvSpPr>
            <a:spLocks noGrp="1"/>
          </p:cNvSpPr>
          <p:nvPr>
            <p:ph type="sldNum" sz="quarter" idx="12"/>
          </p:nvPr>
        </p:nvSpPr>
        <p:spPr/>
        <p:txBody>
          <a:bodyPr/>
          <a:lstStyle>
            <a:lvl1pPr>
              <a:defRPr/>
            </a:lvl1pPr>
          </a:lstStyle>
          <a:p>
            <a:fld id="{487FBC5C-99E3-455F-B584-6EADE1693D9E}" type="slidenum">
              <a:rPr lang="zh-CN" altLang="en-US"/>
              <a:pPr/>
              <a:t>‹#›</a:t>
            </a:fld>
            <a:endParaRPr lang="en-US" altLang="zh-CN"/>
          </a:p>
        </p:txBody>
      </p:sp>
      <p:sp>
        <p:nvSpPr>
          <p:cNvPr id="8" name="文本占位符 13"/>
          <p:cNvSpPr>
            <a:spLocks noGrp="1"/>
          </p:cNvSpPr>
          <p:nvPr>
            <p:ph type="body" sz="quarter" idx="14" hasCustomPrompt="1"/>
          </p:nvPr>
        </p:nvSpPr>
        <p:spPr>
          <a:xfrm>
            <a:off x="3923928" y="727348"/>
            <a:ext cx="4608512" cy="288032"/>
          </a:xfrm>
        </p:spPr>
        <p:txBody>
          <a:bodyPr/>
          <a:lstStyle>
            <a:lvl1pPr marL="0" indent="0" algn="r">
              <a:buNone/>
              <a:defRPr sz="1400">
                <a:solidFill>
                  <a:srgbClr val="FF0000"/>
                </a:solidFill>
                <a:latin typeface="微软雅黑 Light" panose="020B0502040204020203" pitchFamily="34" charset="-122"/>
                <a:ea typeface="微软雅黑 Light" panose="020B0502040204020203" pitchFamily="34" charset="-122"/>
              </a:defRPr>
            </a:lvl1pPr>
          </a:lstStyle>
          <a:p>
            <a:pPr lvl="0"/>
            <a:r>
              <a:rPr lang="zh-CN" altLang="en-US" dirty="0"/>
              <a:t>单击此处编辑二级目录</a:t>
            </a:r>
          </a:p>
        </p:txBody>
      </p:sp>
    </p:spTree>
    <p:extLst>
      <p:ext uri="{BB962C8B-B14F-4D97-AF65-F5344CB8AC3E}">
        <p14:creationId xmlns:p14="http://schemas.microsoft.com/office/powerpoint/2010/main" val="3183975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lvl1pPr>
              <a:defRPr/>
            </a:lvl1pPr>
          </a:lstStyle>
          <a:p>
            <a:fld id="{3D33DD10-C994-4049-A9F4-771270F15BB3}" type="slidenum">
              <a:rPr lang="zh-CN" altLang="en-US"/>
              <a:pPr/>
              <a:t>‹#›</a:t>
            </a:fld>
            <a:endParaRPr lang="en-US" altLang="zh-CN"/>
          </a:p>
        </p:txBody>
      </p:sp>
      <p:sp>
        <p:nvSpPr>
          <p:cNvPr id="5" name="文本框 4"/>
          <p:cNvSpPr txBox="1"/>
          <p:nvPr userDrawn="1"/>
        </p:nvSpPr>
        <p:spPr>
          <a:xfrm>
            <a:off x="323528" y="985292"/>
            <a:ext cx="8280920" cy="432048"/>
          </a:xfrm>
          <a:prstGeom prst="rect">
            <a:avLst/>
          </a:prstGeom>
          <a:solidFill>
            <a:schemeClr val="bg1"/>
          </a:solidFill>
        </p:spPr>
        <p:txBody>
          <a:bodyPr wrap="square" rtlCol="0">
            <a:spAutoFit/>
          </a:bodyPr>
          <a:lstStyle/>
          <a:p>
            <a:endParaRPr lang="zh-CN" altLang="en-US" dirty="0"/>
          </a:p>
        </p:txBody>
      </p:sp>
    </p:spTree>
    <p:extLst>
      <p:ext uri="{BB962C8B-B14F-4D97-AF65-F5344CB8AC3E}">
        <p14:creationId xmlns:p14="http://schemas.microsoft.com/office/powerpoint/2010/main" val="3764935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166" y="4000500"/>
            <a:ext cx="5486400" cy="472282"/>
          </a:xfrm>
        </p:spPr>
        <p:txBody>
          <a:bodyPr/>
          <a:lstStyle>
            <a:lvl1pPr algn="l">
              <a:defRPr sz="2000" b="1"/>
            </a:lvl1pPr>
          </a:lstStyle>
          <a:p>
            <a:r>
              <a:rPr lang="zh-CN" altLang="en-US" dirty="0"/>
              <a:t>单击此处编辑母版标题样式</a:t>
            </a:r>
          </a:p>
        </p:txBody>
      </p:sp>
      <p:sp>
        <p:nvSpPr>
          <p:cNvPr id="3" name="图片占位符 2"/>
          <p:cNvSpPr>
            <a:spLocks noGrp="1"/>
          </p:cNvSpPr>
          <p:nvPr>
            <p:ph type="pic" idx="1"/>
          </p:nvPr>
        </p:nvSpPr>
        <p:spPr>
          <a:xfrm>
            <a:off x="1792166" y="510646"/>
            <a:ext cx="5486400" cy="3429000"/>
          </a:xfrm>
        </p:spPr>
        <p:txBody>
          <a:bodyPr/>
          <a:lstStyle>
            <a:lvl1pPr marL="0" indent="0">
              <a:buNone/>
              <a:defRPr lang="zh-CN" altLang="en-US" dirty="0"/>
            </a:lvl1pPr>
            <a:lvl2pPr marL="405216" indent="0">
              <a:buNone/>
              <a:defRPr sz="2500"/>
            </a:lvl2pPr>
            <a:lvl3pPr marL="810433" indent="0">
              <a:buNone/>
              <a:defRPr sz="2100"/>
            </a:lvl3pPr>
            <a:lvl4pPr marL="1215649" indent="0">
              <a:buNone/>
              <a:defRPr sz="1800"/>
            </a:lvl4pPr>
            <a:lvl5pPr marL="1620865" indent="0">
              <a:buNone/>
              <a:defRPr sz="1800"/>
            </a:lvl5pPr>
            <a:lvl6pPr marL="2026082" indent="0">
              <a:buNone/>
              <a:defRPr sz="1800"/>
            </a:lvl6pPr>
            <a:lvl7pPr marL="2431298" indent="0">
              <a:buNone/>
              <a:defRPr sz="1800"/>
            </a:lvl7pPr>
            <a:lvl8pPr marL="2836515" indent="0">
              <a:buNone/>
              <a:defRPr sz="1800"/>
            </a:lvl8pPr>
            <a:lvl9pPr marL="3241731" indent="0">
              <a:buNone/>
              <a:defRPr sz="1800"/>
            </a:lvl9pPr>
          </a:lstStyle>
          <a:p>
            <a:r>
              <a:rPr lang="zh-CN" altLang="en-US" dirty="0"/>
              <a:t>单击图标添加图片</a:t>
            </a:r>
          </a:p>
        </p:txBody>
      </p:sp>
      <p:sp>
        <p:nvSpPr>
          <p:cNvPr id="4" name="文本占位符 3"/>
          <p:cNvSpPr>
            <a:spLocks noGrp="1"/>
          </p:cNvSpPr>
          <p:nvPr>
            <p:ph type="body" sz="half" idx="2"/>
          </p:nvPr>
        </p:nvSpPr>
        <p:spPr>
          <a:xfrm>
            <a:off x="1792166" y="4472782"/>
            <a:ext cx="5486400" cy="670718"/>
          </a:xfrm>
        </p:spPr>
        <p:txBody>
          <a:bodyPr/>
          <a:lstStyle>
            <a:lvl1pPr marL="0" indent="0">
              <a:buNone/>
              <a:defRPr lang="zh-CN" altLang="en-US" sz="1600" dirty="0" smtClean="0"/>
            </a:lvl1pPr>
            <a:lvl2pPr marL="405216" indent="0">
              <a:buNone/>
              <a:defRPr sz="1100"/>
            </a:lvl2pPr>
            <a:lvl3pPr marL="810433" indent="0">
              <a:buNone/>
              <a:defRPr sz="900"/>
            </a:lvl3pPr>
            <a:lvl4pPr marL="1215649" indent="0">
              <a:buNone/>
              <a:defRPr sz="800"/>
            </a:lvl4pPr>
            <a:lvl5pPr marL="1620865" indent="0">
              <a:buNone/>
              <a:defRPr sz="800"/>
            </a:lvl5pPr>
            <a:lvl6pPr marL="2026082" indent="0">
              <a:buNone/>
              <a:defRPr sz="800"/>
            </a:lvl6pPr>
            <a:lvl7pPr marL="2431298" indent="0">
              <a:buNone/>
              <a:defRPr sz="800"/>
            </a:lvl7pPr>
            <a:lvl8pPr marL="2836515" indent="0">
              <a:buNone/>
              <a:defRPr sz="800"/>
            </a:lvl8pPr>
            <a:lvl9pPr marL="3241731" indent="0">
              <a:buNone/>
              <a:defRPr sz="800"/>
            </a:lvl9pPr>
          </a:lstStyle>
          <a:p>
            <a:pPr lvl="0"/>
            <a:r>
              <a:rPr lang="zh-CN" altLang="en-US" dirty="0"/>
              <a:t>单击此处编辑母版文本样式</a:t>
            </a:r>
          </a:p>
        </p:txBody>
      </p:sp>
      <p:sp>
        <p:nvSpPr>
          <p:cNvPr id="7" name="灯片编号占位符 6"/>
          <p:cNvSpPr>
            <a:spLocks noGrp="1"/>
          </p:cNvSpPr>
          <p:nvPr>
            <p:ph type="sldNum" sz="quarter" idx="12"/>
          </p:nvPr>
        </p:nvSpPr>
        <p:spPr/>
        <p:txBody>
          <a:bodyPr/>
          <a:lstStyle>
            <a:lvl1pPr>
              <a:defRPr/>
            </a:lvl1pPr>
          </a:lstStyle>
          <a:p>
            <a:fld id="{BF4D0A48-82AA-4A98-AF49-EA6CD9B47003}" type="slidenum">
              <a:rPr lang="zh-CN" altLang="en-US"/>
              <a:pPr/>
              <a:t>‹#›</a:t>
            </a:fld>
            <a:endParaRPr lang="en-US" altLang="zh-CN"/>
          </a:p>
        </p:txBody>
      </p:sp>
    </p:spTree>
    <p:extLst>
      <p:ext uri="{BB962C8B-B14F-4D97-AF65-F5344CB8AC3E}">
        <p14:creationId xmlns:p14="http://schemas.microsoft.com/office/powerpoint/2010/main" val="2344922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lang="zh-CN" altLang="en-US" dirty="0"/>
            </a:lvl1pPr>
          </a:lstStyle>
          <a:p>
            <a:r>
              <a:rPr lang="zh-CN" altLang="en-US" dirty="0"/>
              <a:t>单击此处编辑母版标题样式</a:t>
            </a:r>
          </a:p>
        </p:txBody>
      </p:sp>
      <p:sp>
        <p:nvSpPr>
          <p:cNvPr id="3" name="竖排文字占位符 2"/>
          <p:cNvSpPr>
            <a:spLocks noGrp="1"/>
          </p:cNvSpPr>
          <p:nvPr>
            <p:ph type="body" orient="vert" idx="1"/>
          </p:nvPr>
        </p:nvSpPr>
        <p:spPr/>
        <p:txBody>
          <a:bodyPr vert="eaVert"/>
          <a:lstStyle>
            <a:lvl1pPr>
              <a:defRPr lang="zh-CN" altLang="en-US" dirty="0" smtClean="0"/>
            </a:lvl1pPr>
            <a:lvl2pPr>
              <a:defRPr lang="zh-CN" altLang="en-US" dirty="0" smtClean="0"/>
            </a:lvl2pPr>
            <a:lvl3pPr>
              <a:defRPr lang="zh-CN" altLang="en-US" dirty="0" smtClean="0"/>
            </a:lvl3pPr>
            <a:lvl4pPr>
              <a:defRPr lang="zh-CN" altLang="en-US" dirty="0" smtClean="0"/>
            </a:lvl4pPr>
            <a:lvl5pPr>
              <a:defRPr lang="zh-CN" altLang="en-US" dirty="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6" name="灯片编号占位符 5"/>
          <p:cNvSpPr>
            <a:spLocks noGrp="1"/>
          </p:cNvSpPr>
          <p:nvPr>
            <p:ph type="sldNum" sz="quarter" idx="12"/>
          </p:nvPr>
        </p:nvSpPr>
        <p:spPr/>
        <p:txBody>
          <a:bodyPr/>
          <a:lstStyle>
            <a:lvl1pPr>
              <a:defRPr/>
            </a:lvl1pPr>
          </a:lstStyle>
          <a:p>
            <a:fld id="{FAF83EDC-966E-4DDE-BDFB-B2098DBFCD1E}" type="slidenum">
              <a:rPr lang="zh-CN" altLang="en-US"/>
              <a:pPr/>
              <a:t>‹#›</a:t>
            </a:fld>
            <a:endParaRPr lang="en-US" altLang="zh-CN"/>
          </a:p>
        </p:txBody>
      </p:sp>
      <p:sp>
        <p:nvSpPr>
          <p:cNvPr id="9" name="文本占位符 13"/>
          <p:cNvSpPr>
            <a:spLocks noGrp="1"/>
          </p:cNvSpPr>
          <p:nvPr>
            <p:ph type="body" sz="quarter" idx="13" hasCustomPrompt="1"/>
          </p:nvPr>
        </p:nvSpPr>
        <p:spPr>
          <a:xfrm>
            <a:off x="3923928" y="727348"/>
            <a:ext cx="4608512" cy="288032"/>
          </a:xfrm>
        </p:spPr>
        <p:txBody>
          <a:bodyPr/>
          <a:lstStyle>
            <a:lvl1pPr marL="0" indent="0" algn="r">
              <a:buNone/>
              <a:defRPr sz="1400">
                <a:solidFill>
                  <a:srgbClr val="FF0000"/>
                </a:solidFill>
                <a:latin typeface="微软雅黑 Light" panose="020B0502040204020203" pitchFamily="34" charset="-122"/>
                <a:ea typeface="微软雅黑 Light" panose="020B0502040204020203" pitchFamily="34" charset="-122"/>
              </a:defRPr>
            </a:lvl1pPr>
          </a:lstStyle>
          <a:p>
            <a:pPr lvl="0"/>
            <a:r>
              <a:rPr lang="zh-CN" altLang="en-US" dirty="0"/>
              <a:t>单击此处编辑二级目录</a:t>
            </a:r>
          </a:p>
        </p:txBody>
      </p:sp>
    </p:spTree>
    <p:extLst>
      <p:ext uri="{BB962C8B-B14F-4D97-AF65-F5344CB8AC3E}">
        <p14:creationId xmlns:p14="http://schemas.microsoft.com/office/powerpoint/2010/main" val="2246424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标题，文本与剪贴画">
    <p:spTree>
      <p:nvGrpSpPr>
        <p:cNvPr id="1" name=""/>
        <p:cNvGrpSpPr/>
        <p:nvPr/>
      </p:nvGrpSpPr>
      <p:grpSpPr>
        <a:xfrm>
          <a:off x="0" y="0"/>
          <a:ext cx="0" cy="0"/>
          <a:chOff x="0" y="0"/>
          <a:chExt cx="0" cy="0"/>
        </a:xfrm>
      </p:grpSpPr>
      <p:sp>
        <p:nvSpPr>
          <p:cNvPr id="2" name="标题 1"/>
          <p:cNvSpPr>
            <a:spLocks noGrp="1"/>
          </p:cNvSpPr>
          <p:nvPr>
            <p:ph type="title"/>
          </p:nvPr>
        </p:nvSpPr>
        <p:spPr>
          <a:xfrm>
            <a:off x="457200" y="231511"/>
            <a:ext cx="8229600" cy="949854"/>
          </a:xfrm>
        </p:spPr>
        <p:txBody>
          <a:bodyPr/>
          <a:lstStyle>
            <a:lvl1pPr>
              <a:defRPr lang="zh-CN" altLang="en-US" dirty="0"/>
            </a:lvl1pPr>
          </a:lstStyle>
          <a:p>
            <a:r>
              <a:rPr lang="zh-CN" altLang="en-US" dirty="0"/>
              <a:t>单击此处编辑母版标题样式</a:t>
            </a:r>
          </a:p>
        </p:txBody>
      </p:sp>
      <p:sp>
        <p:nvSpPr>
          <p:cNvPr id="3" name="文本占位符 2"/>
          <p:cNvSpPr>
            <a:spLocks noGrp="1"/>
          </p:cNvSpPr>
          <p:nvPr>
            <p:ph type="body" sz="half" idx="1"/>
          </p:nvPr>
        </p:nvSpPr>
        <p:spPr>
          <a:xfrm>
            <a:off x="457200" y="1333501"/>
            <a:ext cx="4044462" cy="3775604"/>
          </a:xfrm>
        </p:spPr>
        <p:txBody>
          <a:bodyPr/>
          <a:lstStyle>
            <a:lvl1pPr>
              <a:defRPr lang="zh-CN" altLang="en-US" dirty="0" smtClean="0"/>
            </a:lvl1pPr>
            <a:lvl2pPr>
              <a:defRPr lang="zh-CN" altLang="en-US" dirty="0" smtClean="0"/>
            </a:lvl2pPr>
            <a:lvl3pPr>
              <a:defRPr lang="zh-CN" altLang="en-US" dirty="0" smtClean="0"/>
            </a:lvl3pPr>
            <a:lvl4pPr>
              <a:defRPr lang="zh-CN" altLang="en-US" dirty="0" smtClean="0"/>
            </a:lvl4pPr>
            <a:lvl5pPr>
              <a:defRPr lang="zh-CN" altLang="en-US" dirty="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剪贴画占位符 3"/>
          <p:cNvSpPr>
            <a:spLocks noGrp="1"/>
          </p:cNvSpPr>
          <p:nvPr>
            <p:ph type="clipArt" sz="half" idx="2"/>
          </p:nvPr>
        </p:nvSpPr>
        <p:spPr>
          <a:xfrm>
            <a:off x="4642338" y="1333501"/>
            <a:ext cx="4044462" cy="3775604"/>
          </a:xfrm>
        </p:spPr>
        <p:txBody>
          <a:bodyPr/>
          <a:lstStyle>
            <a:lvl1pPr>
              <a:defRPr lang="zh-CN" altLang="en-US" dirty="0"/>
            </a:lvl1pPr>
          </a:lstStyle>
          <a:p>
            <a:r>
              <a:rPr lang="zh-CN" altLang="en-US" dirty="0"/>
              <a:t>单击图标添加剪 贴画</a:t>
            </a:r>
          </a:p>
        </p:txBody>
      </p:sp>
      <p:sp>
        <p:nvSpPr>
          <p:cNvPr id="9" name="文本占位符 13"/>
          <p:cNvSpPr>
            <a:spLocks noGrp="1"/>
          </p:cNvSpPr>
          <p:nvPr>
            <p:ph type="body" sz="quarter" idx="13" hasCustomPrompt="1"/>
          </p:nvPr>
        </p:nvSpPr>
        <p:spPr>
          <a:xfrm>
            <a:off x="3923928" y="727348"/>
            <a:ext cx="4608512" cy="288032"/>
          </a:xfrm>
        </p:spPr>
        <p:txBody>
          <a:bodyPr/>
          <a:lstStyle>
            <a:lvl1pPr marL="0" indent="0" algn="r">
              <a:buNone/>
              <a:defRPr sz="1400">
                <a:solidFill>
                  <a:srgbClr val="FF0000"/>
                </a:solidFill>
                <a:latin typeface="微软雅黑 Light" panose="020B0502040204020203" pitchFamily="34" charset="-122"/>
                <a:ea typeface="微软雅黑 Light" panose="020B0502040204020203" pitchFamily="34" charset="-122"/>
              </a:defRPr>
            </a:lvl1pPr>
          </a:lstStyle>
          <a:p>
            <a:pPr lvl="0"/>
            <a:r>
              <a:rPr lang="zh-CN" altLang="en-US" dirty="0"/>
              <a:t>单击此处编辑二级目录</a:t>
            </a:r>
          </a:p>
        </p:txBody>
      </p:sp>
      <p:sp>
        <p:nvSpPr>
          <p:cNvPr id="10" name="灯片编号占位符 3"/>
          <p:cNvSpPr>
            <a:spLocks noGrp="1"/>
          </p:cNvSpPr>
          <p:nvPr>
            <p:ph type="sldNum" sz="quarter" idx="12"/>
          </p:nvPr>
        </p:nvSpPr>
        <p:spPr>
          <a:xfrm>
            <a:off x="7812360" y="0"/>
            <a:ext cx="1053480" cy="409228"/>
          </a:xfrm>
        </p:spPr>
        <p:txBody>
          <a:bodyPr/>
          <a:lstStyle>
            <a:lvl1pPr>
              <a:defRPr/>
            </a:lvl1pPr>
          </a:lstStyle>
          <a:p>
            <a:fld id="{3D33DD10-C994-4049-A9F4-771270F15BB3}" type="slidenum">
              <a:rPr lang="zh-CN" altLang="en-US"/>
              <a:pPr/>
              <a:t>‹#›</a:t>
            </a:fld>
            <a:endParaRPr lang="en-US" altLang="zh-CN"/>
          </a:p>
        </p:txBody>
      </p:sp>
    </p:spTree>
    <p:extLst>
      <p:ext uri="{BB962C8B-B14F-4D97-AF65-F5344CB8AC3E}">
        <p14:creationId xmlns:p14="http://schemas.microsoft.com/office/powerpoint/2010/main" val="2586271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457200" y="231511"/>
            <a:ext cx="8229600" cy="9498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1043" tIns="40522" rIns="81043" bIns="40522" numCol="1" anchor="b" anchorCtr="0" compatLnSpc="1">
            <a:prstTxWarp prst="textNoShape">
              <a:avLst/>
            </a:prstTxWarp>
          </a:bodyPr>
          <a:lstStyle/>
          <a:p>
            <a:pPr lvl="0"/>
            <a:r>
              <a:rPr lang="zh-CN" altLang="en-US" dirty="0"/>
              <a:t>单击此处编辑母版标题样式</a:t>
            </a:r>
            <a:endParaRPr lang="en-US" altLang="zh-CN" dirty="0"/>
          </a:p>
        </p:txBody>
      </p:sp>
      <p:sp>
        <p:nvSpPr>
          <p:cNvPr id="15363" name="Rectangle 3"/>
          <p:cNvSpPr>
            <a:spLocks noGrp="1" noChangeArrowheads="1"/>
          </p:cNvSpPr>
          <p:nvPr>
            <p:ph type="body" idx="1"/>
          </p:nvPr>
        </p:nvSpPr>
        <p:spPr bwMode="auto">
          <a:xfrm>
            <a:off x="457200" y="1333501"/>
            <a:ext cx="8229600" cy="37756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1043" tIns="40522" rIns="81043" bIns="40522" numCol="1" anchor="t" anchorCtr="0" compatLnSpc="1">
            <a:prstTxWarp prst="textNoShape">
              <a:avLst/>
            </a:prstTxWarp>
          </a:bodyPr>
          <a:lstStyle/>
          <a:p>
            <a:pPr lvl="0"/>
            <a:r>
              <a:rPr lang="zh-CN" altLang="en-US" dirty="0"/>
              <a:t>单击此处编辑母版文本样式</a:t>
            </a:r>
            <a:endParaRPr lang="en-US" altLang="zh-CN" dirty="0"/>
          </a:p>
          <a:p>
            <a:pPr lvl="1"/>
            <a:r>
              <a:rPr lang="zh-CN" altLang="en-US" dirty="0"/>
              <a:t>第二级</a:t>
            </a:r>
            <a:endParaRPr lang="en-US" altLang="zh-CN" dirty="0"/>
          </a:p>
          <a:p>
            <a:pPr lvl="2"/>
            <a:r>
              <a:rPr lang="zh-CN" altLang="en-US" dirty="0"/>
              <a:t>第三级</a:t>
            </a:r>
            <a:endParaRPr lang="en-US" altLang="zh-CN" dirty="0"/>
          </a:p>
          <a:p>
            <a:pPr lvl="3"/>
            <a:r>
              <a:rPr lang="zh-CN" altLang="en-US" dirty="0"/>
              <a:t>第四级</a:t>
            </a:r>
            <a:endParaRPr lang="en-US" altLang="zh-CN" dirty="0"/>
          </a:p>
          <a:p>
            <a:pPr lvl="4"/>
            <a:r>
              <a:rPr lang="zh-CN" altLang="en-US" dirty="0"/>
              <a:t>第五级</a:t>
            </a:r>
            <a:endParaRPr lang="en-US" altLang="zh-CN" dirty="0"/>
          </a:p>
        </p:txBody>
      </p:sp>
      <p:sp>
        <p:nvSpPr>
          <p:cNvPr id="15366" name="Rectangle 6"/>
          <p:cNvSpPr>
            <a:spLocks noGrp="1" noChangeArrowheads="1"/>
          </p:cNvSpPr>
          <p:nvPr>
            <p:ph type="sldNum" sz="quarter" idx="4"/>
          </p:nvPr>
        </p:nvSpPr>
        <p:spPr bwMode="auto">
          <a:xfrm>
            <a:off x="7812360" y="0"/>
            <a:ext cx="1053480" cy="409228"/>
          </a:xfrm>
          <a:prstGeom prst="rect">
            <a:avLst/>
          </a:prstGeom>
          <a:solidFill>
            <a:srgbClr val="FFC000"/>
          </a:solidFill>
          <a:ln>
            <a:noFill/>
          </a:ln>
          <a:effectLst/>
          <a:extLst/>
        </p:spPr>
        <p:txBody>
          <a:bodyPr vert="horz" wrap="square" lIns="81043" tIns="40522" rIns="81043" bIns="40522" numCol="1" anchor="t" anchorCtr="0" compatLnSpc="1">
            <a:prstTxWarp prst="textNoShape">
              <a:avLst/>
            </a:prstTxWarp>
          </a:bodyPr>
          <a:lstStyle>
            <a:lvl1pPr algn="ctr" eaLnBrk="1" hangingPunct="1">
              <a:defRPr sz="2000" b="1">
                <a:solidFill>
                  <a:schemeClr val="bg1"/>
                </a:solidFill>
                <a:latin typeface="MS Reference Sans Serif" panose="020B0604030504040204" pitchFamily="34" charset="0"/>
                <a:ea typeface="宋体" charset="-122"/>
              </a:defRPr>
            </a:lvl1pPr>
          </a:lstStyle>
          <a:p>
            <a:fld id="{96D3E061-660C-4672-806E-D9C44806AB13}" type="slidenum">
              <a:rPr lang="zh-CN" altLang="en-US" smtClean="0"/>
              <a:pPr/>
              <a:t>‹#›</a:t>
            </a:fld>
            <a:endParaRPr lang="en-US" altLang="zh-CN" dirty="0"/>
          </a:p>
        </p:txBody>
      </p:sp>
      <p:sp>
        <p:nvSpPr>
          <p:cNvPr id="15367" name="Rectangle 7" descr="Gold bar"/>
          <p:cNvSpPr>
            <a:spLocks noChangeArrowheads="1"/>
          </p:cNvSpPr>
          <p:nvPr/>
        </p:nvSpPr>
        <p:spPr bwMode="auto">
          <a:xfrm>
            <a:off x="0" y="0"/>
            <a:ext cx="228600" cy="19050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1043" tIns="40522" rIns="81043" bIns="40522" anchor="ctr"/>
          <a:lstStyle/>
          <a:p>
            <a:pPr algn="ctr" eaLnBrk="1" hangingPunct="1"/>
            <a:endParaRPr lang="zh-CN" altLang="en-US" sz="2100">
              <a:latin typeface="Times New Roman" pitchFamily="18" charset="0"/>
              <a:ea typeface="宋体" charset="-122"/>
            </a:endParaRPr>
          </a:p>
        </p:txBody>
      </p:sp>
      <p:sp>
        <p:nvSpPr>
          <p:cNvPr id="15368" name="Line 8"/>
          <p:cNvSpPr>
            <a:spLocks noChangeShapeType="1"/>
          </p:cNvSpPr>
          <p:nvPr/>
        </p:nvSpPr>
        <p:spPr bwMode="auto">
          <a:xfrm>
            <a:off x="457200" y="1206500"/>
            <a:ext cx="8077200" cy="0"/>
          </a:xfrm>
          <a:prstGeom prst="line">
            <a:avLst/>
          </a:prstGeom>
          <a:noFill/>
          <a:ln w="190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1043" tIns="40522" rIns="81043" bIns="40522"/>
          <a:lstStyle/>
          <a:p>
            <a:endParaRPr lang="zh-CN" altLang="en-US"/>
          </a:p>
        </p:txBody>
      </p:sp>
      <p:sp>
        <p:nvSpPr>
          <p:cNvPr id="15369" name="Rectangle 9" descr="Orange bar"/>
          <p:cNvSpPr>
            <a:spLocks noChangeArrowheads="1"/>
          </p:cNvSpPr>
          <p:nvPr/>
        </p:nvSpPr>
        <p:spPr bwMode="auto">
          <a:xfrm>
            <a:off x="0" y="1905000"/>
            <a:ext cx="228600" cy="1905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1043" tIns="40522" rIns="81043" bIns="40522" anchor="ctr"/>
          <a:lstStyle/>
          <a:p>
            <a:pPr algn="ctr" eaLnBrk="1" hangingPunct="1"/>
            <a:endParaRPr lang="zh-CN" altLang="en-US" sz="2100">
              <a:latin typeface="Times New Roman" pitchFamily="18" charset="0"/>
              <a:ea typeface="宋体" charset="-122"/>
            </a:endParaRPr>
          </a:p>
        </p:txBody>
      </p:sp>
      <p:sp>
        <p:nvSpPr>
          <p:cNvPr id="15370" name="Rectangle 10" descr="Slate bar"/>
          <p:cNvSpPr>
            <a:spLocks noChangeArrowheads="1"/>
          </p:cNvSpPr>
          <p:nvPr/>
        </p:nvSpPr>
        <p:spPr bwMode="auto">
          <a:xfrm>
            <a:off x="0" y="3810000"/>
            <a:ext cx="228600" cy="1905000"/>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1043" tIns="40522" rIns="81043" bIns="40522" anchor="ctr"/>
          <a:lstStyle/>
          <a:p>
            <a:pPr algn="ctr" eaLnBrk="1" hangingPunct="1"/>
            <a:endParaRPr lang="zh-CN" altLang="en-US" sz="2100">
              <a:latin typeface="Times New Roman" pitchFamily="18" charset="0"/>
              <a:ea typeface="宋体" charset="-122"/>
            </a:endParaRPr>
          </a:p>
        </p:txBody>
      </p:sp>
      <p:sp>
        <p:nvSpPr>
          <p:cNvPr id="2" name="TextBox 1"/>
          <p:cNvSpPr txBox="1"/>
          <p:nvPr userDrawn="1"/>
        </p:nvSpPr>
        <p:spPr>
          <a:xfrm>
            <a:off x="251520" y="5449788"/>
            <a:ext cx="6192688" cy="253916"/>
          </a:xfrm>
          <a:prstGeom prst="rect">
            <a:avLst/>
          </a:prstGeom>
          <a:noFill/>
        </p:spPr>
        <p:txBody>
          <a:bodyPr wrap="square" rtlCol="0">
            <a:spAutoFit/>
          </a:bodyPr>
          <a:lstStyle/>
          <a:p>
            <a:pPr algn="l"/>
            <a:r>
              <a:rPr lang="zh-CN" altLang="en-US" sz="1000" dirty="0" smtClean="0">
                <a:solidFill>
                  <a:schemeClr val="bg1">
                    <a:lumMod val="50000"/>
                  </a:schemeClr>
                </a:solidFill>
                <a:latin typeface="微软雅黑 Light" panose="020B0502040204020203" pitchFamily="34" charset="-122"/>
                <a:ea typeface="微软雅黑 Light" panose="020B0502040204020203" pitchFamily="34" charset="-122"/>
              </a:rPr>
              <a:t>河南中医药大学</a:t>
            </a:r>
            <a:r>
              <a:rPr lang="en-US" altLang="zh-CN" sz="1000" baseline="0" dirty="0" smtClean="0">
                <a:solidFill>
                  <a:schemeClr val="bg1">
                    <a:lumMod val="50000"/>
                  </a:schemeClr>
                </a:solidFill>
                <a:latin typeface="微软雅黑 Light" panose="020B0502040204020203" pitchFamily="34" charset="-122"/>
                <a:ea typeface="微软雅黑 Light" panose="020B0502040204020203" pitchFamily="34" charset="-122"/>
              </a:rPr>
              <a:t>/ </a:t>
            </a:r>
            <a:r>
              <a:rPr lang="zh-CN" altLang="en-US" sz="1000" baseline="0" dirty="0" smtClean="0">
                <a:solidFill>
                  <a:schemeClr val="bg1">
                    <a:lumMod val="50000"/>
                  </a:schemeClr>
                </a:solidFill>
                <a:latin typeface="微软雅黑 Light" panose="020B0502040204020203" pitchFamily="34" charset="-122"/>
                <a:ea typeface="微软雅黑 Light" panose="020B0502040204020203" pitchFamily="34" charset="-122"/>
              </a:rPr>
              <a:t>阮晓龙 </a:t>
            </a:r>
            <a:r>
              <a:rPr lang="en-US" altLang="zh-CN" sz="1000" baseline="0" dirty="0" smtClean="0">
                <a:solidFill>
                  <a:schemeClr val="bg1">
                    <a:lumMod val="50000"/>
                  </a:schemeClr>
                </a:solidFill>
                <a:latin typeface="微软雅黑 Light" panose="020B0502040204020203" pitchFamily="34" charset="-122"/>
                <a:ea typeface="微软雅黑 Light" panose="020B0502040204020203" pitchFamily="34" charset="-122"/>
              </a:rPr>
              <a:t>/ 13938213680 / http://web.book.51xueweb.cn / http://www.51xueweb.cn</a:t>
            </a:r>
            <a:endParaRPr lang="zh-CN" altLang="en-US" sz="1000" dirty="0">
              <a:solidFill>
                <a:schemeClr val="bg1">
                  <a:lumMod val="50000"/>
                </a:schemeClr>
              </a:solidFill>
              <a:latin typeface="微软雅黑 Light" panose="020B0502040204020203" pitchFamily="34" charset="-122"/>
              <a:ea typeface="微软雅黑 Light" panose="020B0502040204020203" pitchFamily="34" charset="-122"/>
            </a:endParaRPr>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61" r:id="rId3"/>
    <p:sldLayoutId id="2147483662" r:id="rId4"/>
    <p:sldLayoutId id="2147483663" r:id="rId5"/>
    <p:sldLayoutId id="2147483664" r:id="rId6"/>
    <p:sldLayoutId id="2147483666" r:id="rId7"/>
    <p:sldLayoutId id="2147483667" r:id="rId8"/>
    <p:sldLayoutId id="2147483670" r:id="rId9"/>
  </p:sldLayoutIdLst>
  <p:hf hdr="0" ftr="0" dt="0"/>
  <p:txStyles>
    <p:titleStyle>
      <a:lvl1pPr algn="l" rtl="0" eaLnBrk="1" fontAlgn="base" hangingPunct="1">
        <a:spcBef>
          <a:spcPct val="0"/>
        </a:spcBef>
        <a:spcAft>
          <a:spcPct val="0"/>
        </a:spcAft>
        <a:defRPr sz="3200" b="0">
          <a:solidFill>
            <a:schemeClr val="tx2"/>
          </a:solidFill>
          <a:latin typeface="+mj-ea"/>
          <a:ea typeface="+mj-ea"/>
          <a:cs typeface="+mj-cs"/>
        </a:defRPr>
      </a:lvl1pPr>
      <a:lvl2pPr algn="l" rtl="0" eaLnBrk="1" fontAlgn="base" hangingPunct="1">
        <a:spcBef>
          <a:spcPct val="0"/>
        </a:spcBef>
        <a:spcAft>
          <a:spcPct val="0"/>
        </a:spcAft>
        <a:defRPr sz="3900">
          <a:solidFill>
            <a:schemeClr val="tx2"/>
          </a:solidFill>
          <a:latin typeface="Times New Roman" pitchFamily="18" charset="0"/>
        </a:defRPr>
      </a:lvl2pPr>
      <a:lvl3pPr algn="l" rtl="0" eaLnBrk="1" fontAlgn="base" hangingPunct="1">
        <a:spcBef>
          <a:spcPct val="0"/>
        </a:spcBef>
        <a:spcAft>
          <a:spcPct val="0"/>
        </a:spcAft>
        <a:defRPr sz="3900">
          <a:solidFill>
            <a:schemeClr val="tx2"/>
          </a:solidFill>
          <a:latin typeface="Times New Roman" pitchFamily="18" charset="0"/>
        </a:defRPr>
      </a:lvl3pPr>
      <a:lvl4pPr algn="l" rtl="0" eaLnBrk="1" fontAlgn="base" hangingPunct="1">
        <a:spcBef>
          <a:spcPct val="0"/>
        </a:spcBef>
        <a:spcAft>
          <a:spcPct val="0"/>
        </a:spcAft>
        <a:defRPr sz="3900">
          <a:solidFill>
            <a:schemeClr val="tx2"/>
          </a:solidFill>
          <a:latin typeface="Times New Roman" pitchFamily="18" charset="0"/>
        </a:defRPr>
      </a:lvl4pPr>
      <a:lvl5pPr algn="l" rtl="0" eaLnBrk="1" fontAlgn="base" hangingPunct="1">
        <a:spcBef>
          <a:spcPct val="0"/>
        </a:spcBef>
        <a:spcAft>
          <a:spcPct val="0"/>
        </a:spcAft>
        <a:defRPr sz="3900">
          <a:solidFill>
            <a:schemeClr val="tx2"/>
          </a:solidFill>
          <a:latin typeface="Times New Roman" pitchFamily="18" charset="0"/>
        </a:defRPr>
      </a:lvl5pPr>
      <a:lvl6pPr marL="405216" algn="l" rtl="0" eaLnBrk="1" fontAlgn="base" hangingPunct="1">
        <a:spcBef>
          <a:spcPct val="0"/>
        </a:spcBef>
        <a:spcAft>
          <a:spcPct val="0"/>
        </a:spcAft>
        <a:defRPr sz="3900">
          <a:solidFill>
            <a:schemeClr val="tx2"/>
          </a:solidFill>
          <a:latin typeface="Times New Roman" pitchFamily="18" charset="0"/>
        </a:defRPr>
      </a:lvl6pPr>
      <a:lvl7pPr marL="810433" algn="l" rtl="0" eaLnBrk="1" fontAlgn="base" hangingPunct="1">
        <a:spcBef>
          <a:spcPct val="0"/>
        </a:spcBef>
        <a:spcAft>
          <a:spcPct val="0"/>
        </a:spcAft>
        <a:defRPr sz="3900">
          <a:solidFill>
            <a:schemeClr val="tx2"/>
          </a:solidFill>
          <a:latin typeface="Times New Roman" pitchFamily="18" charset="0"/>
        </a:defRPr>
      </a:lvl7pPr>
      <a:lvl8pPr marL="1215649" algn="l" rtl="0" eaLnBrk="1" fontAlgn="base" hangingPunct="1">
        <a:spcBef>
          <a:spcPct val="0"/>
        </a:spcBef>
        <a:spcAft>
          <a:spcPct val="0"/>
        </a:spcAft>
        <a:defRPr sz="3900">
          <a:solidFill>
            <a:schemeClr val="tx2"/>
          </a:solidFill>
          <a:latin typeface="Times New Roman" pitchFamily="18" charset="0"/>
        </a:defRPr>
      </a:lvl8pPr>
      <a:lvl9pPr marL="1620865" algn="l" rtl="0" eaLnBrk="1" fontAlgn="base" hangingPunct="1">
        <a:spcBef>
          <a:spcPct val="0"/>
        </a:spcBef>
        <a:spcAft>
          <a:spcPct val="0"/>
        </a:spcAft>
        <a:defRPr sz="3900">
          <a:solidFill>
            <a:schemeClr val="tx2"/>
          </a:solidFill>
          <a:latin typeface="Times New Roman" pitchFamily="18" charset="0"/>
        </a:defRPr>
      </a:lvl9pPr>
    </p:titleStyle>
    <p:bodyStyle>
      <a:lvl1pPr marL="303912" indent="-303912" algn="l" rtl="0" eaLnBrk="1" fontAlgn="base" hangingPunct="1">
        <a:spcBef>
          <a:spcPct val="20000"/>
        </a:spcBef>
        <a:spcAft>
          <a:spcPct val="0"/>
        </a:spcAft>
        <a:buClr>
          <a:schemeClr val="bg2"/>
        </a:buClr>
        <a:buSzPct val="75000"/>
        <a:buFont typeface="Wingdings" pitchFamily="2" charset="2"/>
        <a:buChar char="p"/>
        <a:defRPr sz="2200">
          <a:solidFill>
            <a:schemeClr val="tx1"/>
          </a:solidFill>
          <a:latin typeface="幼圆" panose="02010509060101010101" pitchFamily="49" charset="-122"/>
          <a:ea typeface="幼圆" panose="02010509060101010101" pitchFamily="49" charset="-122"/>
          <a:cs typeface="+mn-cs"/>
        </a:defRPr>
      </a:lvl1pPr>
      <a:lvl2pPr marL="658477" indent="-253260" algn="l" rtl="0" eaLnBrk="1" fontAlgn="base" hangingPunct="1">
        <a:spcBef>
          <a:spcPct val="20000"/>
        </a:spcBef>
        <a:spcAft>
          <a:spcPct val="0"/>
        </a:spcAft>
        <a:buClr>
          <a:schemeClr val="tx2"/>
        </a:buClr>
        <a:buSzPct val="75000"/>
        <a:buFont typeface="Wingdings" pitchFamily="2" charset="2"/>
        <a:buChar char="n"/>
        <a:defRPr sz="2000">
          <a:solidFill>
            <a:schemeClr val="tx1"/>
          </a:solidFill>
          <a:latin typeface="幼圆" panose="02010509060101010101" pitchFamily="49" charset="-122"/>
          <a:ea typeface="幼圆" panose="02010509060101010101" pitchFamily="49" charset="-122"/>
        </a:defRPr>
      </a:lvl2pPr>
      <a:lvl3pPr marL="1013041" indent="-202608" algn="l" rtl="0" eaLnBrk="1" fontAlgn="base" hangingPunct="1">
        <a:spcBef>
          <a:spcPct val="20000"/>
        </a:spcBef>
        <a:spcAft>
          <a:spcPct val="0"/>
        </a:spcAft>
        <a:buClr>
          <a:schemeClr val="accent1"/>
        </a:buClr>
        <a:buSzPct val="65000"/>
        <a:buFont typeface="Wingdings" pitchFamily="2" charset="2"/>
        <a:buChar char="p"/>
        <a:defRPr sz="1800">
          <a:solidFill>
            <a:schemeClr val="tx1"/>
          </a:solidFill>
          <a:latin typeface="幼圆" panose="02010509060101010101" pitchFamily="49" charset="-122"/>
          <a:ea typeface="幼圆" panose="02010509060101010101" pitchFamily="49" charset="-122"/>
        </a:defRPr>
      </a:lvl3pPr>
      <a:lvl4pPr marL="1418257" indent="-202608" algn="l" rtl="0" eaLnBrk="1" fontAlgn="base" hangingPunct="1">
        <a:spcBef>
          <a:spcPct val="20000"/>
        </a:spcBef>
        <a:spcAft>
          <a:spcPct val="0"/>
        </a:spcAft>
        <a:buClr>
          <a:schemeClr val="bg2"/>
        </a:buClr>
        <a:buFont typeface="Wingdings" pitchFamily="2" charset="2"/>
        <a:buChar char="§"/>
        <a:defRPr sz="1600">
          <a:solidFill>
            <a:schemeClr val="tx1"/>
          </a:solidFill>
          <a:latin typeface="幼圆" panose="02010509060101010101" pitchFamily="49" charset="-122"/>
          <a:ea typeface="幼圆" panose="02010509060101010101" pitchFamily="49" charset="-122"/>
        </a:defRPr>
      </a:lvl4pPr>
      <a:lvl5pPr marL="1823474" indent="-202608" algn="l" rtl="0" eaLnBrk="1" fontAlgn="base" hangingPunct="1">
        <a:spcBef>
          <a:spcPct val="20000"/>
        </a:spcBef>
        <a:spcAft>
          <a:spcPct val="0"/>
        </a:spcAft>
        <a:buClr>
          <a:schemeClr val="tx2"/>
        </a:buClr>
        <a:buSzPct val="80000"/>
        <a:buFont typeface="Wingdings" pitchFamily="2" charset="2"/>
        <a:buChar char="§"/>
        <a:defRPr sz="1600">
          <a:solidFill>
            <a:schemeClr val="tx1"/>
          </a:solidFill>
          <a:latin typeface="幼圆" panose="02010509060101010101" pitchFamily="49" charset="-122"/>
          <a:ea typeface="幼圆" panose="02010509060101010101" pitchFamily="49" charset="-122"/>
        </a:defRPr>
      </a:lvl5pPr>
      <a:lvl6pPr marL="2228690" indent="-202608"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6pPr>
      <a:lvl7pPr marL="2633906" indent="-202608"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7pPr>
      <a:lvl8pPr marL="3039123" indent="-202608"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8pPr>
      <a:lvl9pPr marL="3444339" indent="-202608"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9pPr>
    </p:bodyStyle>
    <p:otherStyle>
      <a:defPPr>
        <a:defRPr lang="zh-CN"/>
      </a:defPPr>
      <a:lvl1pPr marL="0" algn="l" defTabSz="810433" rtl="0" eaLnBrk="1" latinLnBrk="0" hangingPunct="1">
        <a:defRPr sz="1600" kern="1200">
          <a:solidFill>
            <a:schemeClr val="tx1"/>
          </a:solidFill>
          <a:latin typeface="+mn-lt"/>
          <a:ea typeface="+mn-ea"/>
          <a:cs typeface="+mn-cs"/>
        </a:defRPr>
      </a:lvl1pPr>
      <a:lvl2pPr marL="405216" algn="l" defTabSz="810433" rtl="0" eaLnBrk="1" latinLnBrk="0" hangingPunct="1">
        <a:defRPr sz="1600" kern="1200">
          <a:solidFill>
            <a:schemeClr val="tx1"/>
          </a:solidFill>
          <a:latin typeface="+mn-lt"/>
          <a:ea typeface="+mn-ea"/>
          <a:cs typeface="+mn-cs"/>
        </a:defRPr>
      </a:lvl2pPr>
      <a:lvl3pPr marL="810433" algn="l" defTabSz="810433" rtl="0" eaLnBrk="1" latinLnBrk="0" hangingPunct="1">
        <a:defRPr sz="1600" kern="1200">
          <a:solidFill>
            <a:schemeClr val="tx1"/>
          </a:solidFill>
          <a:latin typeface="+mn-lt"/>
          <a:ea typeface="+mn-ea"/>
          <a:cs typeface="+mn-cs"/>
        </a:defRPr>
      </a:lvl3pPr>
      <a:lvl4pPr marL="1215649" algn="l" defTabSz="810433" rtl="0" eaLnBrk="1" latinLnBrk="0" hangingPunct="1">
        <a:defRPr sz="1600" kern="1200">
          <a:solidFill>
            <a:schemeClr val="tx1"/>
          </a:solidFill>
          <a:latin typeface="+mn-lt"/>
          <a:ea typeface="+mn-ea"/>
          <a:cs typeface="+mn-cs"/>
        </a:defRPr>
      </a:lvl4pPr>
      <a:lvl5pPr marL="1620865" algn="l" defTabSz="810433" rtl="0" eaLnBrk="1" latinLnBrk="0" hangingPunct="1">
        <a:defRPr sz="1600" kern="1200">
          <a:solidFill>
            <a:schemeClr val="tx1"/>
          </a:solidFill>
          <a:latin typeface="+mn-lt"/>
          <a:ea typeface="+mn-ea"/>
          <a:cs typeface="+mn-cs"/>
        </a:defRPr>
      </a:lvl5pPr>
      <a:lvl6pPr marL="2026082" algn="l" defTabSz="810433" rtl="0" eaLnBrk="1" latinLnBrk="0" hangingPunct="1">
        <a:defRPr sz="1600" kern="1200">
          <a:solidFill>
            <a:schemeClr val="tx1"/>
          </a:solidFill>
          <a:latin typeface="+mn-lt"/>
          <a:ea typeface="+mn-ea"/>
          <a:cs typeface="+mn-cs"/>
        </a:defRPr>
      </a:lvl6pPr>
      <a:lvl7pPr marL="2431298" algn="l" defTabSz="810433" rtl="0" eaLnBrk="1" latinLnBrk="0" hangingPunct="1">
        <a:defRPr sz="1600" kern="1200">
          <a:solidFill>
            <a:schemeClr val="tx1"/>
          </a:solidFill>
          <a:latin typeface="+mn-lt"/>
          <a:ea typeface="+mn-ea"/>
          <a:cs typeface="+mn-cs"/>
        </a:defRPr>
      </a:lvl7pPr>
      <a:lvl8pPr marL="2836515" algn="l" defTabSz="810433" rtl="0" eaLnBrk="1" latinLnBrk="0" hangingPunct="1">
        <a:defRPr sz="1600" kern="1200">
          <a:solidFill>
            <a:schemeClr val="tx1"/>
          </a:solidFill>
          <a:latin typeface="+mn-lt"/>
          <a:ea typeface="+mn-ea"/>
          <a:cs typeface="+mn-cs"/>
        </a:defRPr>
      </a:lvl8pPr>
      <a:lvl9pPr marL="3241731" algn="l" defTabSz="810433"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ltLang="zh-CN" dirty="0"/>
              <a:t>Web</a:t>
            </a:r>
            <a:r>
              <a:rPr lang="zh-CN" altLang="en-US" dirty="0"/>
              <a:t>前端</a:t>
            </a:r>
            <a:r>
              <a:rPr lang="zh-CN" altLang="en-US" dirty="0" smtClean="0"/>
              <a:t>开发</a:t>
            </a:r>
            <a:endParaRPr lang="zh-CN" altLang="en-US" dirty="0"/>
          </a:p>
        </p:txBody>
      </p:sp>
      <p:sp>
        <p:nvSpPr>
          <p:cNvPr id="2051" name="Rectangle 3"/>
          <p:cNvSpPr>
            <a:spLocks noGrp="1" noChangeArrowheads="1"/>
          </p:cNvSpPr>
          <p:nvPr>
            <p:ph type="subTitle" idx="1"/>
          </p:nvPr>
        </p:nvSpPr>
        <p:spPr>
          <a:xfrm>
            <a:off x="1371600" y="2725208"/>
            <a:ext cx="6400800" cy="1032392"/>
          </a:xfrm>
        </p:spPr>
        <p:txBody>
          <a:bodyPr/>
          <a:lstStyle/>
          <a:p>
            <a:r>
              <a:rPr lang="zh-CN" altLang="en-US" dirty="0"/>
              <a:t>第</a:t>
            </a:r>
            <a:r>
              <a:rPr lang="en-US" altLang="zh-CN" dirty="0"/>
              <a:t>16</a:t>
            </a:r>
            <a:r>
              <a:rPr lang="zh-CN" altLang="en-US" dirty="0"/>
              <a:t>章：</a:t>
            </a:r>
            <a:r>
              <a:rPr lang="en-US" altLang="zh-CN" dirty="0"/>
              <a:t>AJAX</a:t>
            </a:r>
            <a:endParaRPr lang="zh-CN" altLang="en-US" dirty="0"/>
          </a:p>
        </p:txBody>
      </p:sp>
      <p:sp>
        <p:nvSpPr>
          <p:cNvPr id="2" name="TextBox 1"/>
          <p:cNvSpPr txBox="1"/>
          <p:nvPr/>
        </p:nvSpPr>
        <p:spPr>
          <a:xfrm>
            <a:off x="2411760" y="3637587"/>
            <a:ext cx="4320480" cy="1374497"/>
          </a:xfrm>
          <a:prstGeom prst="rect">
            <a:avLst/>
          </a:prstGeom>
          <a:noFill/>
        </p:spPr>
        <p:txBody>
          <a:bodyPr wrap="square" lIns="81043" tIns="40522" rIns="81043" bIns="40522" rtlCol="0">
            <a:spAutoFit/>
          </a:bodyPr>
          <a:lstStyle/>
          <a:p>
            <a:pPr algn="ct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阮晓龙</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pPr algn="ctr"/>
            <a:endParaRPr lang="en-US" altLang="zh-CN" sz="900" dirty="0">
              <a:solidFill>
                <a:schemeClr val="tx1">
                  <a:lumMod val="75000"/>
                  <a:lumOff val="25000"/>
                </a:schemeClr>
              </a:solidFill>
              <a:latin typeface="微软雅黑" panose="020B0503020204020204" pitchFamily="34" charset="-122"/>
              <a:ea typeface="微软雅黑" panose="020B0503020204020204" pitchFamily="34" charset="-122"/>
            </a:endParaRPr>
          </a:p>
          <a:p>
            <a:pPr algn="ctr"/>
            <a:r>
              <a:rPr lang="en-US" altLang="zh-CN" sz="900" dirty="0">
                <a:solidFill>
                  <a:schemeClr val="tx1">
                    <a:lumMod val="75000"/>
                    <a:lumOff val="25000"/>
                  </a:schemeClr>
                </a:solidFill>
                <a:latin typeface="微软雅黑" panose="020B0503020204020204" pitchFamily="34" charset="-122"/>
                <a:ea typeface="微软雅黑" panose="020B0503020204020204" pitchFamily="34" charset="-122"/>
              </a:rPr>
              <a:t>13938213680 / rxl@hactcm.edu.cn</a:t>
            </a:r>
          </a:p>
          <a:p>
            <a:pPr algn="ctr"/>
            <a:r>
              <a:rPr lang="en-US" altLang="zh-CN" sz="900" dirty="0">
                <a:solidFill>
                  <a:schemeClr val="tx1">
                    <a:lumMod val="75000"/>
                    <a:lumOff val="25000"/>
                  </a:schemeClr>
                </a:solidFill>
                <a:latin typeface="微软雅黑" panose="020B0503020204020204" pitchFamily="34" charset="-122"/>
                <a:ea typeface="微软雅黑" panose="020B0503020204020204" pitchFamily="34" charset="-122"/>
              </a:rPr>
              <a:t>http://</a:t>
            </a:r>
            <a:r>
              <a:rPr lang="en-US" altLang="zh-CN" sz="900" dirty="0" smtClean="0">
                <a:solidFill>
                  <a:schemeClr val="tx1">
                    <a:lumMod val="75000"/>
                    <a:lumOff val="25000"/>
                  </a:schemeClr>
                </a:solidFill>
                <a:latin typeface="微软雅黑" panose="020B0503020204020204" pitchFamily="34" charset="-122"/>
                <a:ea typeface="微软雅黑" panose="020B0503020204020204" pitchFamily="34" charset="-122"/>
              </a:rPr>
              <a:t>web.book.51xueweb.cn</a:t>
            </a:r>
          </a:p>
          <a:p>
            <a:pPr algn="ctr"/>
            <a:r>
              <a:rPr lang="en-US" altLang="zh-CN" sz="900" dirty="0">
                <a:solidFill>
                  <a:schemeClr val="tx1">
                    <a:lumMod val="75000"/>
                    <a:lumOff val="25000"/>
                  </a:schemeClr>
                </a:solidFill>
                <a:latin typeface="微软雅黑" panose="020B0503020204020204" pitchFamily="34" charset="-122"/>
                <a:ea typeface="微软雅黑" panose="020B0503020204020204" pitchFamily="34" charset="-122"/>
              </a:rPr>
              <a:t>http://www.51xueweb.cn</a:t>
            </a:r>
          </a:p>
          <a:p>
            <a:pPr algn="ct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a:p>
            <a:pPr algn="ct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河南中医药大学管理科学与工程学科</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a:p>
            <a:pPr algn="ct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a:p>
            <a:pPr algn="ctr"/>
            <a:r>
              <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rPr>
              <a:t>2018.5</a:t>
            </a: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5" name="灯片编号占位符 4"/>
          <p:cNvSpPr>
            <a:spLocks noGrp="1"/>
          </p:cNvSpPr>
          <p:nvPr>
            <p:ph type="sldNum" sz="quarter" idx="4"/>
          </p:nvPr>
        </p:nvSpPr>
        <p:spPr/>
        <p:txBody>
          <a:bodyPr/>
          <a:lstStyle/>
          <a:p>
            <a:fld id="{B7059A01-655F-4DD4-9AFD-BCB26118B679}" type="slidenum">
              <a:rPr lang="zh-CN" altLang="en-US" smtClean="0"/>
              <a:pPr/>
              <a:t>1</a:t>
            </a:fld>
            <a:endParaRPr lang="en-US" altLang="zh-CN"/>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2</a:t>
            </a:r>
            <a:r>
              <a:rPr lang="en-US" altLang="zh-CN" dirty="0" smtClean="0"/>
              <a:t>.</a:t>
            </a:r>
            <a:r>
              <a:rPr lang="zh-CN" altLang="en-US" dirty="0" smtClean="0"/>
              <a:t>基础</a:t>
            </a:r>
            <a:r>
              <a:rPr lang="zh-CN" altLang="en-US" dirty="0"/>
              <a:t>知识</a:t>
            </a:r>
          </a:p>
        </p:txBody>
      </p:sp>
      <p:sp>
        <p:nvSpPr>
          <p:cNvPr id="3" name="内容占位符 2"/>
          <p:cNvSpPr>
            <a:spLocks noGrp="1"/>
          </p:cNvSpPr>
          <p:nvPr>
            <p:ph idx="1"/>
          </p:nvPr>
        </p:nvSpPr>
        <p:spPr/>
        <p:txBody>
          <a:bodyPr/>
          <a:lstStyle/>
          <a:p>
            <a:r>
              <a:rPr lang="en-US" altLang="zh-CN" dirty="0"/>
              <a:t>XML</a:t>
            </a:r>
            <a:r>
              <a:rPr lang="zh-CN" altLang="en-US" dirty="0"/>
              <a:t>（</a:t>
            </a:r>
            <a:r>
              <a:rPr lang="en-US" altLang="zh-CN" dirty="0"/>
              <a:t>Extensible Markup Language</a:t>
            </a:r>
            <a:r>
              <a:rPr lang="zh-CN" altLang="en-US" dirty="0"/>
              <a:t>，可扩展标记语言），标准通用标记语言的子集，是一种用于标记电子文件使其具有结构性的标记语言。</a:t>
            </a:r>
            <a:r>
              <a:rPr lang="en-US" altLang="zh-CN" dirty="0"/>
              <a:t>XML</a:t>
            </a:r>
            <a:r>
              <a:rPr lang="zh-CN" altLang="en-US" dirty="0"/>
              <a:t>是一种元标记语言，即定义了用于定义其它特定领域有关语义的、结构化的标记语言，这些标记语言将文档分成许多部件并对这些部件加以标识。</a:t>
            </a:r>
            <a:endParaRPr lang="en-US" altLang="zh-CN" dirty="0"/>
          </a:p>
          <a:p>
            <a:r>
              <a:rPr lang="en-US" altLang="zh-CN" dirty="0"/>
              <a:t>XML</a:t>
            </a:r>
            <a:r>
              <a:rPr lang="zh-CN" altLang="en-US" dirty="0"/>
              <a:t>文档定义方式有：文档类型定义（</a:t>
            </a:r>
            <a:r>
              <a:rPr lang="en-US" altLang="zh-CN" dirty="0"/>
              <a:t>DTD</a:t>
            </a:r>
            <a:r>
              <a:rPr lang="zh-CN" altLang="en-US" dirty="0"/>
              <a:t>）和</a:t>
            </a:r>
            <a:r>
              <a:rPr lang="en-US" altLang="zh-CN" dirty="0"/>
              <a:t>XML Schema</a:t>
            </a:r>
            <a:r>
              <a:rPr lang="zh-CN" altLang="en-US" dirty="0"/>
              <a:t>。</a:t>
            </a:r>
            <a:r>
              <a:rPr lang="en-US" altLang="zh-CN" dirty="0"/>
              <a:t>DTD</a:t>
            </a:r>
            <a:r>
              <a:rPr lang="zh-CN" altLang="en-US" dirty="0"/>
              <a:t>定义了文档的整体结构以及文档的语法，应用广泛并有丰富工具支持。</a:t>
            </a:r>
            <a:r>
              <a:rPr lang="en-US" altLang="zh-CN" dirty="0"/>
              <a:t>XML Schema</a:t>
            </a:r>
            <a:r>
              <a:rPr lang="zh-CN" altLang="en-US" dirty="0"/>
              <a:t>用于定义管理信息等更强大、更丰富的特征。</a:t>
            </a:r>
            <a:endParaRPr lang="zh-CN"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10</a:t>
            </a:fld>
            <a:endParaRPr lang="en-US" altLang="zh-CN"/>
          </a:p>
        </p:txBody>
      </p:sp>
      <p:sp>
        <p:nvSpPr>
          <p:cNvPr id="6" name="文本占位符 5"/>
          <p:cNvSpPr>
            <a:spLocks noGrp="1"/>
          </p:cNvSpPr>
          <p:nvPr>
            <p:ph type="body" sz="quarter" idx="13"/>
          </p:nvPr>
        </p:nvSpPr>
        <p:spPr/>
        <p:txBody>
          <a:bodyPr/>
          <a:lstStyle/>
          <a:p>
            <a:r>
              <a:rPr lang="en-US" altLang="zh-CN" dirty="0"/>
              <a:t>2.1XML</a:t>
            </a:r>
            <a:endParaRPr lang="zh-CN" altLang="en-US" dirty="0"/>
          </a:p>
        </p:txBody>
      </p:sp>
    </p:spTree>
    <p:extLst>
      <p:ext uri="{BB962C8B-B14F-4D97-AF65-F5344CB8AC3E}">
        <p14:creationId xmlns:p14="http://schemas.microsoft.com/office/powerpoint/2010/main" val="26102695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2</a:t>
            </a:r>
            <a:r>
              <a:rPr lang="en-US" altLang="zh-CN" dirty="0" smtClean="0"/>
              <a:t>.</a:t>
            </a:r>
            <a:r>
              <a:rPr lang="zh-CN" altLang="en-US" dirty="0" smtClean="0"/>
              <a:t>基础</a:t>
            </a:r>
            <a:r>
              <a:rPr lang="zh-CN" altLang="en-US" dirty="0"/>
              <a:t>知识</a:t>
            </a:r>
          </a:p>
        </p:txBody>
      </p:sp>
      <p:sp>
        <p:nvSpPr>
          <p:cNvPr id="3" name="内容占位符 2"/>
          <p:cNvSpPr>
            <a:spLocks noGrp="1"/>
          </p:cNvSpPr>
          <p:nvPr>
            <p:ph idx="1"/>
          </p:nvPr>
        </p:nvSpPr>
        <p:spPr/>
        <p:txBody>
          <a:bodyPr/>
          <a:lstStyle/>
          <a:p>
            <a:r>
              <a:rPr lang="zh-CN" altLang="en-US" dirty="0"/>
              <a:t>在</a:t>
            </a:r>
            <a:r>
              <a:rPr lang="en-US" altLang="zh-CN" dirty="0"/>
              <a:t>XML</a:t>
            </a:r>
            <a:r>
              <a:rPr lang="zh-CN" altLang="en-US" dirty="0"/>
              <a:t>中，采用了如下的语法：</a:t>
            </a:r>
            <a:endParaRPr lang="en-US" altLang="zh-CN" dirty="0"/>
          </a:p>
          <a:p>
            <a:pPr lvl="1"/>
            <a:r>
              <a:rPr lang="zh-CN" altLang="zh-CN" dirty="0"/>
              <a:t>任何的起始标签都必须有一个结束标签。</a:t>
            </a:r>
          </a:p>
          <a:p>
            <a:pPr lvl="1"/>
            <a:r>
              <a:rPr lang="zh-CN" altLang="zh-CN" dirty="0"/>
              <a:t>可以采用另一种简化语法，可以在一个标签中同时表示起始和结束标签。这种语法是在大于符号之前紧跟一个斜线（</a:t>
            </a:r>
            <a:r>
              <a:rPr lang="en-US" altLang="zh-CN" dirty="0"/>
              <a:t>/</a:t>
            </a:r>
            <a:r>
              <a:rPr lang="zh-CN" altLang="zh-CN" dirty="0"/>
              <a:t>），例如</a:t>
            </a:r>
            <a:r>
              <a:rPr lang="en-US" altLang="zh-CN" dirty="0"/>
              <a:t>&lt;Web</a:t>
            </a:r>
            <a:r>
              <a:rPr lang="zh-CN" altLang="zh-CN" dirty="0"/>
              <a:t>前端开发与实践 </a:t>
            </a:r>
            <a:r>
              <a:rPr lang="en-US" altLang="zh-CN" dirty="0"/>
              <a:t>/&gt;</a:t>
            </a:r>
            <a:r>
              <a:rPr lang="zh-CN" altLang="zh-CN" dirty="0"/>
              <a:t>，</a:t>
            </a:r>
            <a:r>
              <a:rPr lang="en-US" altLang="zh-CN" dirty="0"/>
              <a:t>XML</a:t>
            </a:r>
            <a:r>
              <a:rPr lang="zh-CN" altLang="zh-CN" dirty="0"/>
              <a:t>解析器会将其翻译成</a:t>
            </a:r>
            <a:r>
              <a:rPr lang="en-US" altLang="zh-CN" dirty="0"/>
              <a:t>&lt; Web</a:t>
            </a:r>
            <a:r>
              <a:rPr lang="zh-CN" altLang="zh-CN" dirty="0"/>
              <a:t>前端开发与实践</a:t>
            </a:r>
            <a:r>
              <a:rPr lang="en-US" altLang="zh-CN" dirty="0"/>
              <a:t>&gt;&lt;/ Web</a:t>
            </a:r>
            <a:r>
              <a:rPr lang="zh-CN" altLang="zh-CN" dirty="0"/>
              <a:t>前端开发与实践</a:t>
            </a:r>
            <a:r>
              <a:rPr lang="en-US" altLang="zh-CN" dirty="0"/>
              <a:t>&gt;</a:t>
            </a:r>
            <a:r>
              <a:rPr lang="zh-CN" altLang="zh-CN" dirty="0"/>
              <a:t>。</a:t>
            </a:r>
          </a:p>
          <a:p>
            <a:pPr lvl="1"/>
            <a:r>
              <a:rPr lang="zh-CN" altLang="zh-CN" dirty="0"/>
              <a:t>标签必须按合适的顺序进行嵌套，所有结束标签必须按顺序匹配起始标签。</a:t>
            </a:r>
          </a:p>
          <a:p>
            <a:pPr lvl="1"/>
            <a:r>
              <a:rPr lang="zh-CN" altLang="zh-CN" dirty="0"/>
              <a:t>所有的属性都必须有值。</a:t>
            </a:r>
          </a:p>
          <a:p>
            <a:pPr lvl="1"/>
            <a:r>
              <a:rPr lang="zh-CN" altLang="zh-CN" dirty="0"/>
              <a:t>所有的属性都必须在值的周围加上双引号。</a:t>
            </a:r>
          </a:p>
          <a:p>
            <a:endParaRPr lang="zh-CN" altLang="en-US"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11</a:t>
            </a:fld>
            <a:endParaRPr lang="en-US" altLang="zh-CN"/>
          </a:p>
        </p:txBody>
      </p:sp>
      <p:sp>
        <p:nvSpPr>
          <p:cNvPr id="6" name="文本占位符 5"/>
          <p:cNvSpPr>
            <a:spLocks noGrp="1"/>
          </p:cNvSpPr>
          <p:nvPr>
            <p:ph type="body" sz="quarter" idx="13"/>
          </p:nvPr>
        </p:nvSpPr>
        <p:spPr/>
        <p:txBody>
          <a:bodyPr/>
          <a:lstStyle/>
          <a:p>
            <a:r>
              <a:rPr lang="en-US" altLang="zh-CN" dirty="0"/>
              <a:t>2.1XML</a:t>
            </a:r>
            <a:endParaRPr lang="zh-CN" altLang="en-US" dirty="0"/>
          </a:p>
        </p:txBody>
      </p:sp>
    </p:spTree>
    <p:extLst>
      <p:ext uri="{BB962C8B-B14F-4D97-AF65-F5344CB8AC3E}">
        <p14:creationId xmlns:p14="http://schemas.microsoft.com/office/powerpoint/2010/main" val="21141468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2</a:t>
            </a:r>
            <a:r>
              <a:rPr lang="en-US" altLang="zh-CN" dirty="0" smtClean="0"/>
              <a:t>.</a:t>
            </a:r>
            <a:r>
              <a:rPr lang="zh-CN" altLang="en-US" dirty="0" smtClean="0"/>
              <a:t>基础</a:t>
            </a:r>
            <a:r>
              <a:rPr lang="zh-CN" altLang="en-US" dirty="0"/>
              <a:t>知识</a:t>
            </a:r>
          </a:p>
        </p:txBody>
      </p:sp>
      <p:sp>
        <p:nvSpPr>
          <p:cNvPr id="3" name="内容占位符 2"/>
          <p:cNvSpPr>
            <a:spLocks noGrp="1"/>
          </p:cNvSpPr>
          <p:nvPr>
            <p:ph idx="1"/>
          </p:nvPr>
        </p:nvSpPr>
        <p:spPr/>
        <p:txBody>
          <a:bodyPr/>
          <a:lstStyle/>
          <a:p>
            <a:r>
              <a:rPr lang="en-US" altLang="zh-CN" dirty="0"/>
              <a:t>xmlHttpRequest</a:t>
            </a:r>
            <a:r>
              <a:rPr lang="zh-CN" altLang="zh-CN" dirty="0"/>
              <a:t>，可扩展超文本传输请求，</a:t>
            </a:r>
            <a:r>
              <a:rPr lang="en-US" altLang="zh-CN" dirty="0"/>
              <a:t>xmlHttpRequest</a:t>
            </a:r>
            <a:r>
              <a:rPr lang="zh-CN" altLang="zh-CN" dirty="0"/>
              <a:t>对象可以在不向服务器提交整个页面的情况下，实现局部更新网页。</a:t>
            </a:r>
            <a:r>
              <a:rPr lang="en-US" altLang="zh-CN" dirty="0"/>
              <a:t>xmlHttpRequest</a:t>
            </a:r>
            <a:r>
              <a:rPr lang="zh-CN" altLang="zh-CN" dirty="0"/>
              <a:t>对象提供了对</a:t>
            </a:r>
            <a:r>
              <a:rPr lang="en-US" altLang="zh-CN" dirty="0"/>
              <a:t>HTTP</a:t>
            </a:r>
            <a:r>
              <a:rPr lang="zh-CN" altLang="zh-CN" dirty="0"/>
              <a:t>协议的完全的访问，包括做出</a:t>
            </a:r>
            <a:r>
              <a:rPr lang="en-US" altLang="zh-CN" dirty="0"/>
              <a:t>GET</a:t>
            </a:r>
            <a:r>
              <a:rPr lang="zh-CN" altLang="zh-CN" dirty="0"/>
              <a:t>、</a:t>
            </a:r>
            <a:r>
              <a:rPr lang="en-US" altLang="zh-CN" dirty="0"/>
              <a:t>POST</a:t>
            </a:r>
            <a:r>
              <a:rPr lang="zh-CN" altLang="zh-CN" dirty="0"/>
              <a:t>和</a:t>
            </a:r>
            <a:r>
              <a:rPr lang="en-US" altLang="zh-CN" dirty="0"/>
              <a:t>HEAD</a:t>
            </a:r>
            <a:r>
              <a:rPr lang="zh-CN" altLang="zh-CN" dirty="0"/>
              <a:t>请求的能力。</a:t>
            </a:r>
            <a:r>
              <a:rPr lang="en-US" altLang="zh-CN" dirty="0"/>
              <a:t>xmlHttpRequest</a:t>
            </a:r>
            <a:r>
              <a:rPr lang="zh-CN" altLang="zh-CN" dirty="0"/>
              <a:t>可以同步或异步返回</a:t>
            </a:r>
            <a:r>
              <a:rPr lang="en-US" altLang="zh-CN" dirty="0"/>
              <a:t> Web </a:t>
            </a:r>
            <a:r>
              <a:rPr lang="zh-CN" altLang="zh-CN" dirty="0"/>
              <a:t>服务器的响应，并且能以文本或者一个</a:t>
            </a:r>
            <a:r>
              <a:rPr lang="en-US" altLang="zh-CN" dirty="0"/>
              <a:t> DOM </a:t>
            </a:r>
            <a:r>
              <a:rPr lang="zh-CN" altLang="zh-CN" dirty="0"/>
              <a:t>文档形式返回内容。</a:t>
            </a:r>
            <a:r>
              <a:rPr lang="en-US" altLang="zh-CN" dirty="0"/>
              <a:t>xmlHttpRequest</a:t>
            </a:r>
            <a:r>
              <a:rPr lang="zh-CN" altLang="zh-CN" dirty="0"/>
              <a:t>并不限于和</a:t>
            </a:r>
            <a:r>
              <a:rPr lang="en-US" altLang="zh-CN" dirty="0"/>
              <a:t> XML </a:t>
            </a:r>
            <a:r>
              <a:rPr lang="zh-CN" altLang="zh-CN" dirty="0"/>
              <a:t>文档一起使用，可以接收任何形式的文本文档。</a:t>
            </a:r>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12</a:t>
            </a:fld>
            <a:endParaRPr lang="en-US" altLang="zh-CN"/>
          </a:p>
        </p:txBody>
      </p:sp>
      <p:sp>
        <p:nvSpPr>
          <p:cNvPr id="6" name="文本占位符 5"/>
          <p:cNvSpPr>
            <a:spLocks noGrp="1"/>
          </p:cNvSpPr>
          <p:nvPr>
            <p:ph type="body" sz="quarter" idx="13"/>
          </p:nvPr>
        </p:nvSpPr>
        <p:spPr/>
        <p:txBody>
          <a:bodyPr/>
          <a:lstStyle/>
          <a:p>
            <a:r>
              <a:rPr lang="en-US" altLang="zh-CN" dirty="0"/>
              <a:t>2.2xmlHttpRequest</a:t>
            </a:r>
            <a:endParaRPr lang="zh-CN" altLang="en-US" dirty="0"/>
          </a:p>
        </p:txBody>
      </p:sp>
    </p:spTree>
    <p:extLst>
      <p:ext uri="{BB962C8B-B14F-4D97-AF65-F5344CB8AC3E}">
        <p14:creationId xmlns:p14="http://schemas.microsoft.com/office/powerpoint/2010/main" val="9459851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2</a:t>
            </a:r>
            <a:r>
              <a:rPr lang="en-US" altLang="zh-CN" dirty="0" smtClean="0"/>
              <a:t>.</a:t>
            </a:r>
            <a:r>
              <a:rPr lang="zh-CN" altLang="en-US" dirty="0" smtClean="0"/>
              <a:t>基础</a:t>
            </a:r>
            <a:r>
              <a:rPr lang="zh-CN" altLang="en-US" dirty="0"/>
              <a:t>知识</a:t>
            </a:r>
          </a:p>
        </p:txBody>
      </p:sp>
      <p:sp>
        <p:nvSpPr>
          <p:cNvPr id="3" name="内容占位符 2"/>
          <p:cNvSpPr>
            <a:spLocks noGrp="1"/>
          </p:cNvSpPr>
          <p:nvPr>
            <p:ph idx="1"/>
          </p:nvPr>
        </p:nvSpPr>
        <p:spPr/>
        <p:txBody>
          <a:bodyPr/>
          <a:lstStyle/>
          <a:p>
            <a:r>
              <a:rPr lang="en-US" altLang="zh-CN" dirty="0"/>
              <a:t>Ajax</a:t>
            </a:r>
            <a:r>
              <a:rPr lang="zh-CN" altLang="zh-CN" dirty="0"/>
              <a:t>的原理简单来说通过</a:t>
            </a:r>
            <a:r>
              <a:rPr lang="en-US" altLang="zh-CN" dirty="0"/>
              <a:t>xmlHttpRequest</a:t>
            </a:r>
            <a:r>
              <a:rPr lang="zh-CN" altLang="zh-CN" dirty="0"/>
              <a:t>对象来向服务器发异步请求，相当于在用户和服务器之间加了一个中间层，使用户操作和服务器响应异步化。并不是所有的用户请求都提交给服务器，像—些数据验证和数据处理等都交给</a:t>
            </a:r>
            <a:r>
              <a:rPr lang="en-US" altLang="zh-CN" dirty="0"/>
              <a:t>Ajax</a:t>
            </a:r>
            <a:r>
              <a:rPr lang="zh-CN" altLang="zh-CN" dirty="0"/>
              <a:t>引擎自己来做，只有确定需要从服务器读取新数据时再由</a:t>
            </a:r>
            <a:r>
              <a:rPr lang="en-US" altLang="zh-CN" dirty="0"/>
              <a:t>Ajax</a:t>
            </a:r>
            <a:r>
              <a:rPr lang="zh-CN" altLang="zh-CN" dirty="0"/>
              <a:t>引擎代为向服务器提交请求。使用</a:t>
            </a:r>
            <a:r>
              <a:rPr lang="en-US" altLang="zh-CN" dirty="0"/>
              <a:t>AJAX</a:t>
            </a:r>
            <a:r>
              <a:rPr lang="zh-CN" altLang="zh-CN" dirty="0"/>
              <a:t>可以把以前服务器承担的部分工作转移到客户端，利用客户端限制的处理能力来处理，从而减轻服务器的带宽负担，达到节约</a:t>
            </a:r>
            <a:r>
              <a:rPr lang="en-US" altLang="zh-CN" dirty="0"/>
              <a:t>ISP</a:t>
            </a:r>
            <a:r>
              <a:rPr lang="zh-CN" altLang="zh-CN" dirty="0"/>
              <a:t>空间及带宽租用成本的目的。</a:t>
            </a:r>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13</a:t>
            </a:fld>
            <a:endParaRPr lang="en-US" altLang="zh-CN"/>
          </a:p>
        </p:txBody>
      </p:sp>
      <p:sp>
        <p:nvSpPr>
          <p:cNvPr id="6" name="文本占位符 5"/>
          <p:cNvSpPr>
            <a:spLocks noGrp="1"/>
          </p:cNvSpPr>
          <p:nvPr>
            <p:ph type="body" sz="quarter" idx="13"/>
          </p:nvPr>
        </p:nvSpPr>
        <p:spPr/>
        <p:txBody>
          <a:bodyPr/>
          <a:lstStyle/>
          <a:p>
            <a:r>
              <a:rPr lang="en-US" altLang="zh-CN" dirty="0"/>
              <a:t>2.3</a:t>
            </a:r>
            <a:r>
              <a:rPr lang="zh-CN" altLang="en-US" dirty="0"/>
              <a:t>工作原理</a:t>
            </a:r>
          </a:p>
        </p:txBody>
      </p:sp>
    </p:spTree>
    <p:extLst>
      <p:ext uri="{BB962C8B-B14F-4D97-AF65-F5344CB8AC3E}">
        <p14:creationId xmlns:p14="http://schemas.microsoft.com/office/powerpoint/2010/main" val="21634760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3D33DD10-C994-4049-A9F4-771270F15BB3}" type="slidenum">
              <a:rPr lang="zh-CN" altLang="en-US" smtClean="0"/>
              <a:pPr/>
              <a:t>14</a:t>
            </a:fld>
            <a:endParaRPr lang="en-US" altLang="zh-CN"/>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5" name="Rectangle 3"/>
          <p:cNvSpPr>
            <a:spLocks noChangeArrowheads="1"/>
          </p:cNvSpPr>
          <p:nvPr/>
        </p:nvSpPr>
        <p:spPr bwMode="auto">
          <a:xfrm>
            <a:off x="0" y="28003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pic>
        <p:nvPicPr>
          <p:cNvPr id="6" name="图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66893" y="841276"/>
            <a:ext cx="2610214" cy="3600953"/>
          </a:xfrm>
          <a:prstGeom prst="rect">
            <a:avLst/>
          </a:prstGeom>
        </p:spPr>
      </p:pic>
    </p:spTree>
    <p:extLst>
      <p:ext uri="{BB962C8B-B14F-4D97-AF65-F5344CB8AC3E}">
        <p14:creationId xmlns:p14="http://schemas.microsoft.com/office/powerpoint/2010/main" val="36678909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4CFC9BE4-E471-4970-8F53-124C4E909054}" type="slidenum">
              <a:rPr lang="zh-CN" altLang="en-US" smtClean="0"/>
              <a:pPr/>
              <a:t>15</a:t>
            </a:fld>
            <a:endParaRPr lang="en-US" altLang="zh-CN"/>
          </a:p>
        </p:txBody>
      </p:sp>
      <p:pic>
        <p:nvPicPr>
          <p:cNvPr id="7" name="图片 6"/>
          <p:cNvPicPr>
            <a:picLocks noChangeAspect="1"/>
          </p:cNvPicPr>
          <p:nvPr/>
        </p:nvPicPr>
        <p:blipFill>
          <a:blip r:embed="rId3"/>
          <a:stretch>
            <a:fillRect/>
          </a:stretch>
        </p:blipFill>
        <p:spPr>
          <a:xfrm>
            <a:off x="1151336" y="1070803"/>
            <a:ext cx="2880320" cy="1042167"/>
          </a:xfrm>
          <a:prstGeom prst="rect">
            <a:avLst/>
          </a:prstGeom>
        </p:spPr>
      </p:pic>
      <p:sp>
        <p:nvSpPr>
          <p:cNvPr id="8" name="文本框 7"/>
          <p:cNvSpPr txBox="1"/>
          <p:nvPr/>
        </p:nvSpPr>
        <p:spPr>
          <a:xfrm>
            <a:off x="1187624" y="2065412"/>
            <a:ext cx="6696744" cy="846386"/>
          </a:xfrm>
          <a:prstGeom prst="rect">
            <a:avLst/>
          </a:prstGeom>
          <a:noFill/>
        </p:spPr>
        <p:txBody>
          <a:bodyPr wrap="square" rtlCol="0">
            <a:spAutoFit/>
          </a:bodyPr>
          <a:lstStyle/>
          <a:p>
            <a:pPr>
              <a:lnSpc>
                <a:spcPct val="150000"/>
              </a:lnSpc>
            </a:pPr>
            <a:r>
              <a:rPr lang="zh-CN" altLang="en-US" sz="2000" dirty="0">
                <a:solidFill>
                  <a:srgbClr val="FF0000"/>
                </a:solidFill>
                <a:latin typeface="幼圆" panose="02010509060101010101" pitchFamily="49" charset="-122"/>
                <a:ea typeface="幼圆" panose="02010509060101010101" pitchFamily="49" charset="-122"/>
              </a:rPr>
              <a:t>现场演示：</a:t>
            </a:r>
            <a:endParaRPr lang="en-US" altLang="zh-CN" sz="2000" dirty="0">
              <a:solidFill>
                <a:srgbClr val="FF0000"/>
              </a:solidFill>
              <a:latin typeface="幼圆" panose="02010509060101010101" pitchFamily="49" charset="-122"/>
              <a:ea typeface="幼圆" panose="02010509060101010101" pitchFamily="49" charset="-122"/>
            </a:endParaRPr>
          </a:p>
          <a:p>
            <a:pPr indent="180000">
              <a:spcBef>
                <a:spcPts val="600"/>
              </a:spcBef>
              <a:buClr>
                <a:srgbClr val="0070C0"/>
              </a:buClr>
              <a:buFont typeface="Wingdings" panose="05000000000000000000" pitchFamily="2" charset="2"/>
              <a:buChar char="n"/>
            </a:pPr>
            <a:r>
              <a:rPr lang="zh-CN" altLang="en-US" sz="1400" dirty="0">
                <a:solidFill>
                  <a:srgbClr val="0070C0"/>
                </a:solidFill>
                <a:latin typeface="幼圆" panose="02010509060101010101" pitchFamily="49" charset="-122"/>
                <a:ea typeface="幼圆" panose="02010509060101010101" pitchFamily="49" charset="-122"/>
              </a:rPr>
              <a:t>案例</a:t>
            </a:r>
            <a:r>
              <a:rPr lang="en-US" altLang="zh-CN" sz="1400" dirty="0">
                <a:solidFill>
                  <a:srgbClr val="0070C0"/>
                </a:solidFill>
                <a:latin typeface="幼圆" panose="02010509060101010101" pitchFamily="49" charset="-122"/>
                <a:ea typeface="幼圆" panose="02010509060101010101" pitchFamily="49" charset="-122"/>
              </a:rPr>
              <a:t>16-01</a:t>
            </a:r>
            <a:r>
              <a:rPr lang="zh-CN" altLang="en-US" sz="1400" dirty="0">
                <a:solidFill>
                  <a:srgbClr val="0070C0"/>
                </a:solidFill>
                <a:latin typeface="幼圆" panose="02010509060101010101" pitchFamily="49" charset="-122"/>
                <a:ea typeface="幼圆" panose="02010509060101010101" pitchFamily="49" charset="-122"/>
              </a:rPr>
              <a:t>：基于本地</a:t>
            </a:r>
            <a:r>
              <a:rPr lang="en-US" altLang="zh-CN" sz="1400" dirty="0">
                <a:solidFill>
                  <a:srgbClr val="0070C0"/>
                </a:solidFill>
                <a:latin typeface="幼圆" panose="02010509060101010101" pitchFamily="49" charset="-122"/>
                <a:ea typeface="幼圆" panose="02010509060101010101" pitchFamily="49" charset="-122"/>
              </a:rPr>
              <a:t>XML</a:t>
            </a:r>
            <a:r>
              <a:rPr lang="zh-CN" altLang="en-US" sz="1400" dirty="0">
                <a:solidFill>
                  <a:srgbClr val="0070C0"/>
                </a:solidFill>
                <a:latin typeface="幼圆" panose="02010509060101010101" pitchFamily="49" charset="-122"/>
                <a:ea typeface="幼圆" panose="02010509060101010101" pitchFamily="49" charset="-122"/>
              </a:rPr>
              <a:t>实现学生成绩册</a:t>
            </a:r>
            <a:endParaRPr lang="en-US" altLang="zh-CN" sz="1400" dirty="0">
              <a:solidFill>
                <a:srgbClr val="0070C0"/>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41025616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4CFC9BE4-E471-4970-8F53-124C4E909054}" type="slidenum">
              <a:rPr lang="zh-CN" altLang="en-US" smtClean="0"/>
              <a:pPr/>
              <a:t>16</a:t>
            </a:fld>
            <a:endParaRPr lang="en-US" altLang="zh-CN"/>
          </a:p>
        </p:txBody>
      </p:sp>
      <p:pic>
        <p:nvPicPr>
          <p:cNvPr id="7" name="图片 6"/>
          <p:cNvPicPr>
            <a:picLocks noChangeAspect="1"/>
          </p:cNvPicPr>
          <p:nvPr/>
        </p:nvPicPr>
        <p:blipFill>
          <a:blip r:embed="rId3"/>
          <a:stretch>
            <a:fillRect/>
          </a:stretch>
        </p:blipFill>
        <p:spPr>
          <a:xfrm>
            <a:off x="1151336" y="1070803"/>
            <a:ext cx="2880320" cy="1042167"/>
          </a:xfrm>
          <a:prstGeom prst="rect">
            <a:avLst/>
          </a:prstGeom>
        </p:spPr>
      </p:pic>
      <p:sp>
        <p:nvSpPr>
          <p:cNvPr id="8" name="文本框 7"/>
          <p:cNvSpPr txBox="1"/>
          <p:nvPr/>
        </p:nvSpPr>
        <p:spPr>
          <a:xfrm>
            <a:off x="1187624" y="2065412"/>
            <a:ext cx="6696744" cy="846386"/>
          </a:xfrm>
          <a:prstGeom prst="rect">
            <a:avLst/>
          </a:prstGeom>
          <a:noFill/>
        </p:spPr>
        <p:txBody>
          <a:bodyPr wrap="square" rtlCol="0">
            <a:spAutoFit/>
          </a:bodyPr>
          <a:lstStyle/>
          <a:p>
            <a:pPr>
              <a:lnSpc>
                <a:spcPct val="150000"/>
              </a:lnSpc>
            </a:pPr>
            <a:r>
              <a:rPr lang="zh-CN" altLang="en-US" sz="2000" dirty="0">
                <a:solidFill>
                  <a:srgbClr val="FF0000"/>
                </a:solidFill>
                <a:latin typeface="幼圆" panose="02010509060101010101" pitchFamily="49" charset="-122"/>
                <a:ea typeface="幼圆" panose="02010509060101010101" pitchFamily="49" charset="-122"/>
              </a:rPr>
              <a:t>现场演示：</a:t>
            </a:r>
            <a:endParaRPr lang="en-US" altLang="zh-CN" sz="2000" dirty="0">
              <a:solidFill>
                <a:srgbClr val="FF0000"/>
              </a:solidFill>
              <a:latin typeface="幼圆" panose="02010509060101010101" pitchFamily="49" charset="-122"/>
              <a:ea typeface="幼圆" panose="02010509060101010101" pitchFamily="49" charset="-122"/>
            </a:endParaRPr>
          </a:p>
          <a:p>
            <a:pPr indent="180000">
              <a:spcBef>
                <a:spcPts val="600"/>
              </a:spcBef>
              <a:buClr>
                <a:srgbClr val="0070C0"/>
              </a:buClr>
              <a:buFont typeface="Wingdings" panose="05000000000000000000" pitchFamily="2" charset="2"/>
              <a:buChar char="n"/>
            </a:pPr>
            <a:r>
              <a:rPr lang="zh-CN" altLang="en-US" sz="1400" dirty="0">
                <a:solidFill>
                  <a:srgbClr val="0070C0"/>
                </a:solidFill>
                <a:latin typeface="幼圆" panose="02010509060101010101" pitchFamily="49" charset="-122"/>
                <a:ea typeface="幼圆" panose="02010509060101010101" pitchFamily="49" charset="-122"/>
              </a:rPr>
              <a:t>案例</a:t>
            </a:r>
            <a:r>
              <a:rPr lang="en-US" altLang="zh-CN" sz="1400" dirty="0">
                <a:solidFill>
                  <a:srgbClr val="0070C0"/>
                </a:solidFill>
                <a:latin typeface="幼圆" panose="02010509060101010101" pitchFamily="49" charset="-122"/>
                <a:ea typeface="幼圆" panose="02010509060101010101" pitchFamily="49" charset="-122"/>
              </a:rPr>
              <a:t>16-02</a:t>
            </a:r>
            <a:r>
              <a:rPr lang="zh-CN" altLang="en-US" sz="1400" dirty="0">
                <a:solidFill>
                  <a:srgbClr val="0070C0"/>
                </a:solidFill>
                <a:latin typeface="幼圆" panose="02010509060101010101" pitchFamily="49" charset="-122"/>
                <a:ea typeface="幼圆" panose="02010509060101010101" pitchFamily="49" charset="-122"/>
              </a:rPr>
              <a:t>：</a:t>
            </a:r>
            <a:r>
              <a:rPr lang="en-US" altLang="zh-CN" sz="1400" dirty="0" err="1">
                <a:solidFill>
                  <a:srgbClr val="0070C0"/>
                </a:solidFill>
                <a:latin typeface="幼圆" panose="02010509060101010101" pitchFamily="49" charset="-122"/>
                <a:ea typeface="幼圆" panose="02010509060101010101" pitchFamily="49" charset="-122"/>
              </a:rPr>
              <a:t>AjAX</a:t>
            </a:r>
            <a:r>
              <a:rPr lang="zh-CN" altLang="en-US" sz="1400" dirty="0">
                <a:solidFill>
                  <a:srgbClr val="0070C0"/>
                </a:solidFill>
                <a:latin typeface="幼圆" panose="02010509060101010101" pitchFamily="49" charset="-122"/>
                <a:ea typeface="幼圆" panose="02010509060101010101" pitchFamily="49" charset="-122"/>
              </a:rPr>
              <a:t>获取远程数据</a:t>
            </a:r>
            <a:endParaRPr lang="en-US" altLang="zh-CN" sz="1400" dirty="0">
              <a:solidFill>
                <a:srgbClr val="0070C0"/>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37825771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3.</a:t>
            </a:r>
            <a:r>
              <a:rPr lang="zh-CN" altLang="en-US" dirty="0"/>
              <a:t>使用</a:t>
            </a:r>
            <a:r>
              <a:rPr lang="en-US" altLang="zh-CN" dirty="0"/>
              <a:t>jQuery</a:t>
            </a:r>
            <a:r>
              <a:rPr lang="zh-CN" altLang="en-US" dirty="0"/>
              <a:t>实现</a:t>
            </a:r>
            <a:r>
              <a:rPr lang="en-US" altLang="zh-CN" dirty="0"/>
              <a:t>AJAX</a:t>
            </a:r>
            <a:endParaRPr lang="zh-CN" altLang="en-US" dirty="0"/>
          </a:p>
        </p:txBody>
      </p:sp>
      <p:sp>
        <p:nvSpPr>
          <p:cNvPr id="3" name="内容占位符 2"/>
          <p:cNvSpPr>
            <a:spLocks noGrp="1"/>
          </p:cNvSpPr>
          <p:nvPr>
            <p:ph idx="1"/>
          </p:nvPr>
        </p:nvSpPr>
        <p:spPr/>
        <p:txBody>
          <a:bodyPr/>
          <a:lstStyle/>
          <a:p>
            <a:r>
              <a:rPr lang="en-US" altLang="zh-CN" dirty="0"/>
              <a:t>load()</a:t>
            </a:r>
            <a:r>
              <a:rPr lang="zh-CN" altLang="zh-CN" dirty="0"/>
              <a:t>方法</a:t>
            </a:r>
            <a:endParaRPr lang="en-US" altLang="zh-CN" dirty="0"/>
          </a:p>
          <a:p>
            <a:pPr lvl="1"/>
            <a:r>
              <a:rPr lang="zh-CN" altLang="zh-CN" dirty="0"/>
              <a:t>载入</a:t>
            </a:r>
            <a:r>
              <a:rPr lang="en-US" altLang="zh-CN" dirty="0"/>
              <a:t>HTML</a:t>
            </a:r>
            <a:r>
              <a:rPr lang="zh-CN" altLang="zh-CN" dirty="0"/>
              <a:t>文档</a:t>
            </a:r>
            <a:endParaRPr lang="en-US" altLang="zh-CN" dirty="0"/>
          </a:p>
          <a:p>
            <a:pPr lvl="2"/>
            <a:r>
              <a:rPr lang="en-US" altLang="zh-CN" dirty="0"/>
              <a:t>load()</a:t>
            </a:r>
            <a:r>
              <a:rPr lang="zh-CN" altLang="zh-CN" dirty="0"/>
              <a:t>方法是</a:t>
            </a:r>
            <a:r>
              <a:rPr lang="en-US" altLang="zh-CN" dirty="0"/>
              <a:t>JQuery</a:t>
            </a:r>
            <a:r>
              <a:rPr lang="zh-CN" altLang="zh-CN" dirty="0"/>
              <a:t>中最为简单和常用的</a:t>
            </a:r>
            <a:r>
              <a:rPr lang="en-US" altLang="zh-CN" dirty="0"/>
              <a:t>AJAX</a:t>
            </a:r>
            <a:r>
              <a:rPr lang="zh-CN" altLang="zh-CN" dirty="0"/>
              <a:t>方法，能载入远程</a:t>
            </a:r>
            <a:r>
              <a:rPr lang="en-US" altLang="zh-CN" dirty="0"/>
              <a:t>HTML</a:t>
            </a:r>
            <a:r>
              <a:rPr lang="zh-CN" altLang="zh-CN" dirty="0"/>
              <a:t>代码并插入</a:t>
            </a:r>
            <a:r>
              <a:rPr lang="en-US" altLang="zh-CN" dirty="0"/>
              <a:t>DOM</a:t>
            </a:r>
            <a:r>
              <a:rPr lang="zh-CN" altLang="zh-CN" dirty="0"/>
              <a:t>中。它的结构为：</a:t>
            </a:r>
          </a:p>
          <a:p>
            <a:pPr lvl="2"/>
            <a:r>
              <a:rPr lang="en-US" altLang="zh-CN" dirty="0"/>
              <a:t>load( url [, data ] [, complete ] )</a:t>
            </a:r>
            <a:endParaRPr lang="zh-CN" altLang="zh-CN" dirty="0"/>
          </a:p>
          <a:p>
            <a:pPr lvl="1"/>
            <a:endParaRPr lang="zh-CN"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17</a:t>
            </a:fld>
            <a:endParaRPr lang="en-US" altLang="zh-CN"/>
          </a:p>
        </p:txBody>
      </p:sp>
      <p:sp>
        <p:nvSpPr>
          <p:cNvPr id="6" name="文本占位符 5"/>
          <p:cNvSpPr>
            <a:spLocks noGrp="1"/>
          </p:cNvSpPr>
          <p:nvPr>
            <p:ph type="body" sz="quarter" idx="13"/>
          </p:nvPr>
        </p:nvSpPr>
        <p:spPr/>
        <p:txBody>
          <a:bodyPr/>
          <a:lstStyle/>
          <a:p>
            <a:r>
              <a:rPr lang="en-US" altLang="zh-CN" dirty="0"/>
              <a:t>4.1</a:t>
            </a:r>
            <a:r>
              <a:rPr lang="zh-CN" altLang="en-US" dirty="0"/>
              <a:t>基本方法</a:t>
            </a:r>
          </a:p>
        </p:txBody>
      </p:sp>
      <p:pic>
        <p:nvPicPr>
          <p:cNvPr id="5" name="图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71232" y="3200109"/>
            <a:ext cx="5801535" cy="1247949"/>
          </a:xfrm>
          <a:prstGeom prst="rect">
            <a:avLst/>
          </a:prstGeom>
        </p:spPr>
      </p:pic>
    </p:spTree>
    <p:extLst>
      <p:ext uri="{BB962C8B-B14F-4D97-AF65-F5344CB8AC3E}">
        <p14:creationId xmlns:p14="http://schemas.microsoft.com/office/powerpoint/2010/main" val="1007100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4CFC9BE4-E471-4970-8F53-124C4E909054}" type="slidenum">
              <a:rPr lang="zh-CN" altLang="en-US" smtClean="0"/>
              <a:pPr/>
              <a:t>18</a:t>
            </a:fld>
            <a:endParaRPr lang="en-US" altLang="zh-CN"/>
          </a:p>
        </p:txBody>
      </p:sp>
      <p:pic>
        <p:nvPicPr>
          <p:cNvPr id="7" name="图片 6"/>
          <p:cNvPicPr>
            <a:picLocks noChangeAspect="1"/>
          </p:cNvPicPr>
          <p:nvPr/>
        </p:nvPicPr>
        <p:blipFill>
          <a:blip r:embed="rId3"/>
          <a:stretch>
            <a:fillRect/>
          </a:stretch>
        </p:blipFill>
        <p:spPr>
          <a:xfrm>
            <a:off x="1151336" y="1070803"/>
            <a:ext cx="2880320" cy="1042167"/>
          </a:xfrm>
          <a:prstGeom prst="rect">
            <a:avLst/>
          </a:prstGeom>
        </p:spPr>
      </p:pic>
      <p:sp>
        <p:nvSpPr>
          <p:cNvPr id="8" name="文本框 7"/>
          <p:cNvSpPr txBox="1"/>
          <p:nvPr/>
        </p:nvSpPr>
        <p:spPr>
          <a:xfrm>
            <a:off x="1187624" y="2065412"/>
            <a:ext cx="6696744" cy="846386"/>
          </a:xfrm>
          <a:prstGeom prst="rect">
            <a:avLst/>
          </a:prstGeom>
          <a:noFill/>
        </p:spPr>
        <p:txBody>
          <a:bodyPr wrap="square" rtlCol="0">
            <a:spAutoFit/>
          </a:bodyPr>
          <a:lstStyle/>
          <a:p>
            <a:pPr>
              <a:lnSpc>
                <a:spcPct val="150000"/>
              </a:lnSpc>
            </a:pPr>
            <a:r>
              <a:rPr lang="zh-CN" altLang="en-US" sz="2000" dirty="0">
                <a:solidFill>
                  <a:srgbClr val="FF0000"/>
                </a:solidFill>
                <a:latin typeface="幼圆" panose="02010509060101010101" pitchFamily="49" charset="-122"/>
                <a:ea typeface="幼圆" panose="02010509060101010101" pitchFamily="49" charset="-122"/>
              </a:rPr>
              <a:t>现场演示：</a:t>
            </a:r>
            <a:endParaRPr lang="en-US" altLang="zh-CN" sz="2000" dirty="0">
              <a:solidFill>
                <a:srgbClr val="FF0000"/>
              </a:solidFill>
              <a:latin typeface="幼圆" panose="02010509060101010101" pitchFamily="49" charset="-122"/>
              <a:ea typeface="幼圆" panose="02010509060101010101" pitchFamily="49" charset="-122"/>
            </a:endParaRPr>
          </a:p>
          <a:p>
            <a:pPr indent="180000">
              <a:spcBef>
                <a:spcPts val="600"/>
              </a:spcBef>
              <a:buClr>
                <a:srgbClr val="0070C0"/>
              </a:buClr>
              <a:buFont typeface="Wingdings" panose="05000000000000000000" pitchFamily="2" charset="2"/>
              <a:buChar char="n"/>
            </a:pPr>
            <a:r>
              <a:rPr lang="zh-CN" altLang="en-US" sz="1400" dirty="0">
                <a:solidFill>
                  <a:srgbClr val="0070C0"/>
                </a:solidFill>
                <a:latin typeface="幼圆" panose="02010509060101010101" pitchFamily="49" charset="-122"/>
                <a:ea typeface="幼圆" panose="02010509060101010101" pitchFamily="49" charset="-122"/>
              </a:rPr>
              <a:t>案例</a:t>
            </a:r>
            <a:r>
              <a:rPr lang="en-US" altLang="zh-CN" sz="1400" dirty="0">
                <a:solidFill>
                  <a:srgbClr val="0070C0"/>
                </a:solidFill>
                <a:latin typeface="幼圆" panose="02010509060101010101" pitchFamily="49" charset="-122"/>
                <a:ea typeface="幼圆" panose="02010509060101010101" pitchFamily="49" charset="-122"/>
              </a:rPr>
              <a:t>16-03</a:t>
            </a:r>
            <a:r>
              <a:rPr lang="zh-CN" altLang="en-US" sz="1400" dirty="0">
                <a:solidFill>
                  <a:srgbClr val="0070C0"/>
                </a:solidFill>
                <a:latin typeface="幼圆" panose="02010509060101010101" pitchFamily="49" charset="-122"/>
                <a:ea typeface="幼圆" panose="02010509060101010101" pitchFamily="49" charset="-122"/>
              </a:rPr>
              <a:t>：载入</a:t>
            </a:r>
            <a:r>
              <a:rPr lang="en-US" altLang="zh-CN" sz="1400" dirty="0">
                <a:solidFill>
                  <a:srgbClr val="0070C0"/>
                </a:solidFill>
                <a:latin typeface="幼圆" panose="02010509060101010101" pitchFamily="49" charset="-122"/>
                <a:ea typeface="幼圆" panose="02010509060101010101" pitchFamily="49" charset="-122"/>
              </a:rPr>
              <a:t>HTML</a:t>
            </a:r>
            <a:r>
              <a:rPr lang="zh-CN" altLang="en-US" sz="1400" dirty="0">
                <a:solidFill>
                  <a:srgbClr val="0070C0"/>
                </a:solidFill>
                <a:latin typeface="幼圆" panose="02010509060101010101" pitchFamily="49" charset="-122"/>
                <a:ea typeface="幼圆" panose="02010509060101010101" pitchFamily="49" charset="-122"/>
              </a:rPr>
              <a:t>文档</a:t>
            </a:r>
            <a:endParaRPr lang="en-US" altLang="zh-CN" sz="1400" dirty="0">
              <a:solidFill>
                <a:srgbClr val="0070C0"/>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13013905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3.</a:t>
            </a:r>
            <a:r>
              <a:rPr lang="zh-CN" altLang="en-US" dirty="0"/>
              <a:t>使用</a:t>
            </a:r>
            <a:r>
              <a:rPr lang="en-US" altLang="zh-CN" dirty="0"/>
              <a:t>jQuery</a:t>
            </a:r>
            <a:r>
              <a:rPr lang="zh-CN" altLang="en-US" dirty="0"/>
              <a:t>实现</a:t>
            </a:r>
            <a:r>
              <a:rPr lang="en-US" altLang="zh-CN" dirty="0"/>
              <a:t>AJAX</a:t>
            </a:r>
            <a:endParaRPr lang="zh-CN" altLang="en-US" dirty="0"/>
          </a:p>
        </p:txBody>
      </p:sp>
      <p:sp>
        <p:nvSpPr>
          <p:cNvPr id="3" name="内容占位符 2"/>
          <p:cNvSpPr>
            <a:spLocks noGrp="1"/>
          </p:cNvSpPr>
          <p:nvPr>
            <p:ph idx="1"/>
          </p:nvPr>
        </p:nvSpPr>
        <p:spPr/>
        <p:txBody>
          <a:bodyPr/>
          <a:lstStyle/>
          <a:p>
            <a:pPr lvl="1"/>
            <a:r>
              <a:rPr lang="zh-CN" altLang="en-US" dirty="0"/>
              <a:t>筛选载入</a:t>
            </a:r>
            <a:r>
              <a:rPr lang="en-US" altLang="zh-CN" dirty="0"/>
              <a:t>HTML</a:t>
            </a:r>
            <a:r>
              <a:rPr lang="zh-CN" altLang="en-US" dirty="0"/>
              <a:t>文档</a:t>
            </a:r>
            <a:endParaRPr lang="en-US" altLang="zh-CN" dirty="0"/>
          </a:p>
          <a:p>
            <a:pPr lvl="2"/>
            <a:r>
              <a:rPr lang="zh-CN" altLang="zh-CN" dirty="0"/>
              <a:t>在实例</a:t>
            </a:r>
            <a:r>
              <a:rPr lang="en-US" altLang="zh-CN" dirty="0"/>
              <a:t>16-03</a:t>
            </a:r>
            <a:r>
              <a:rPr lang="zh-CN" altLang="zh-CN" dirty="0"/>
              <a:t>中，把</a:t>
            </a:r>
            <a:r>
              <a:rPr lang="en-US" altLang="zh-CN" dirty="0"/>
              <a:t>16-03-01.html</a:t>
            </a:r>
            <a:r>
              <a:rPr lang="zh-CN" altLang="zh-CN" dirty="0"/>
              <a:t>中所有的内容都加载到了</a:t>
            </a:r>
            <a:r>
              <a:rPr lang="en-US" altLang="zh-CN" dirty="0"/>
              <a:t>16-03.html</a:t>
            </a:r>
            <a:r>
              <a:rPr lang="zh-CN" altLang="zh-CN" dirty="0"/>
              <a:t>中</a:t>
            </a:r>
            <a:r>
              <a:rPr lang="en-US" altLang="zh-CN" dirty="0"/>
              <a:t>id</a:t>
            </a:r>
            <a:r>
              <a:rPr lang="zh-CN" altLang="zh-CN" dirty="0"/>
              <a:t>属性值为</a:t>
            </a:r>
            <a:r>
              <a:rPr lang="en-US" altLang="zh-CN" dirty="0"/>
              <a:t>“ajaxContent”</a:t>
            </a:r>
            <a:r>
              <a:rPr lang="zh-CN" altLang="zh-CN" dirty="0"/>
              <a:t>的元素中。通过为</a:t>
            </a:r>
            <a:r>
              <a:rPr lang="en-US" altLang="zh-CN" dirty="0"/>
              <a:t>load()</a:t>
            </a:r>
            <a:r>
              <a:rPr lang="zh-CN" altLang="zh-CN" dirty="0"/>
              <a:t>方法的</a:t>
            </a:r>
            <a:r>
              <a:rPr lang="en-US" altLang="zh-CN" dirty="0"/>
              <a:t>URL</a:t>
            </a:r>
            <a:r>
              <a:rPr lang="zh-CN" altLang="zh-CN" dirty="0"/>
              <a:t>参数来达到从</a:t>
            </a:r>
            <a:r>
              <a:rPr lang="en-US" altLang="zh-CN" dirty="0"/>
              <a:t>HTML</a:t>
            </a:r>
            <a:r>
              <a:rPr lang="zh-CN" altLang="zh-CN" dirty="0"/>
              <a:t>文档里筛选内容的目的。</a:t>
            </a:r>
            <a:endParaRPr lang="en-US" altLang="zh-CN" dirty="0"/>
          </a:p>
          <a:p>
            <a:pPr lvl="2"/>
            <a:r>
              <a:rPr lang="zh-CN" altLang="zh-CN" dirty="0"/>
              <a:t>将</a:t>
            </a:r>
            <a:r>
              <a:rPr lang="en-US" altLang="zh-CN" dirty="0"/>
              <a:t>16-03.html</a:t>
            </a:r>
            <a:r>
              <a:rPr lang="zh-CN" altLang="zh-CN" dirty="0"/>
              <a:t>中，起作用的</a:t>
            </a:r>
            <a:r>
              <a:rPr lang="en-US" altLang="zh-CN" dirty="0"/>
              <a:t>JQuery</a:t>
            </a:r>
            <a:r>
              <a:rPr lang="zh-CN" altLang="zh-CN" dirty="0"/>
              <a:t>代码改为如下所示：</a:t>
            </a:r>
          </a:p>
          <a:p>
            <a:pPr lvl="1"/>
            <a:endParaRPr lang="zh-CN"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19</a:t>
            </a:fld>
            <a:endParaRPr lang="en-US" altLang="zh-CN"/>
          </a:p>
        </p:txBody>
      </p:sp>
      <p:sp>
        <p:nvSpPr>
          <p:cNvPr id="6" name="文本占位符 5"/>
          <p:cNvSpPr>
            <a:spLocks noGrp="1"/>
          </p:cNvSpPr>
          <p:nvPr>
            <p:ph type="body" sz="quarter" idx="13"/>
          </p:nvPr>
        </p:nvSpPr>
        <p:spPr/>
        <p:txBody>
          <a:bodyPr/>
          <a:lstStyle/>
          <a:p>
            <a:r>
              <a:rPr lang="en-US" altLang="zh-CN" dirty="0"/>
              <a:t>4.1</a:t>
            </a:r>
            <a:r>
              <a:rPr lang="zh-CN" altLang="en-US" dirty="0"/>
              <a:t>基本方法</a:t>
            </a:r>
          </a:p>
        </p:txBody>
      </p:sp>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71232" y="3073524"/>
            <a:ext cx="5801535" cy="1247949"/>
          </a:xfrm>
          <a:prstGeom prst="rect">
            <a:avLst/>
          </a:prstGeom>
        </p:spPr>
      </p:pic>
    </p:spTree>
    <p:extLst>
      <p:ext uri="{BB962C8B-B14F-4D97-AF65-F5344CB8AC3E}">
        <p14:creationId xmlns:p14="http://schemas.microsoft.com/office/powerpoint/2010/main" val="1743659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zh-CN" altLang="en-US" dirty="0">
                <a:latin typeface="微软雅黑" panose="020B0503020204020204" pitchFamily="34" charset="-122"/>
                <a:ea typeface="微软雅黑" panose="020B0503020204020204" pitchFamily="34" charset="-122"/>
              </a:rPr>
              <a:t>本章主要内容</a:t>
            </a:r>
          </a:p>
        </p:txBody>
      </p:sp>
      <p:sp>
        <p:nvSpPr>
          <p:cNvPr id="18435" name="Rectangle 3"/>
          <p:cNvSpPr>
            <a:spLocks noGrp="1" noChangeArrowheads="1"/>
          </p:cNvSpPr>
          <p:nvPr>
            <p:ph sz="half" idx="1"/>
          </p:nvPr>
        </p:nvSpPr>
        <p:spPr>
          <a:xfrm>
            <a:off x="457200" y="1333501"/>
            <a:ext cx="4690864" cy="3775604"/>
          </a:xfrm>
        </p:spPr>
        <p:txBody>
          <a:bodyPr/>
          <a:lstStyle/>
          <a:p>
            <a:r>
              <a:rPr lang="zh-CN" altLang="en-US" sz="2000" dirty="0"/>
              <a:t>概述</a:t>
            </a:r>
            <a:endParaRPr lang="en-US" altLang="zh-CN" sz="2000" dirty="0"/>
          </a:p>
          <a:p>
            <a:r>
              <a:rPr lang="zh-CN" altLang="en-US" sz="2000" dirty="0"/>
              <a:t>基础知识</a:t>
            </a:r>
            <a:endParaRPr lang="en-US" altLang="zh-CN" sz="2000" dirty="0"/>
          </a:p>
          <a:p>
            <a:r>
              <a:rPr lang="zh-CN" altLang="en-US" sz="2000" dirty="0"/>
              <a:t>使用</a:t>
            </a:r>
            <a:r>
              <a:rPr lang="en-US" altLang="zh-CN" sz="2000" dirty="0"/>
              <a:t>JavaScript</a:t>
            </a:r>
            <a:r>
              <a:rPr lang="zh-CN" altLang="en-US" sz="2000" dirty="0"/>
              <a:t>实现</a:t>
            </a:r>
            <a:r>
              <a:rPr lang="en-US" altLang="zh-CN" sz="2000" dirty="0"/>
              <a:t>AJAX</a:t>
            </a:r>
          </a:p>
          <a:p>
            <a:r>
              <a:rPr lang="zh-CN" altLang="en-US" sz="2000" dirty="0"/>
              <a:t>使用</a:t>
            </a:r>
            <a:r>
              <a:rPr lang="en-US" altLang="zh-CN" sz="2000" dirty="0"/>
              <a:t>jQuery</a:t>
            </a:r>
            <a:r>
              <a:rPr lang="zh-CN" altLang="en-US" sz="2000" dirty="0"/>
              <a:t>实现</a:t>
            </a:r>
            <a:r>
              <a:rPr lang="en-US" altLang="zh-CN" sz="2000" dirty="0"/>
              <a:t>AJAX</a:t>
            </a:r>
          </a:p>
          <a:p>
            <a:r>
              <a:rPr lang="zh-CN" altLang="en-US" sz="2000" dirty="0"/>
              <a:t>案例：实时表单验证</a:t>
            </a:r>
            <a:endParaRPr lang="en-US" altLang="zh-CN" sz="2000" dirty="0"/>
          </a:p>
        </p:txBody>
      </p:sp>
      <p:pic>
        <p:nvPicPr>
          <p:cNvPr id="5" name="内容占位符 4"/>
          <p:cNvPicPr>
            <a:picLocks noGrp="1" noChangeAspect="1"/>
          </p:cNvPicPr>
          <p:nvPr>
            <p:ph sz="half" idx="2"/>
          </p:nvPr>
        </p:nvPicPr>
        <p:blipFill rotWithShape="1">
          <a:blip r:embed="rId3" cstate="print">
            <a:extLst>
              <a:ext uri="{28A0092B-C50C-407E-A947-70E740481C1C}">
                <a14:useLocalDpi xmlns:a14="http://schemas.microsoft.com/office/drawing/2010/main" val="0"/>
              </a:ext>
            </a:extLst>
          </a:blip>
          <a:srcRect r="-305" b="4314"/>
          <a:stretch/>
        </p:blipFill>
        <p:spPr>
          <a:xfrm>
            <a:off x="5436096" y="1633364"/>
            <a:ext cx="2430494" cy="2786639"/>
          </a:xfrm>
          <a:prstGeom prst="rect">
            <a:avLst/>
          </a:prstGeom>
          <a:noFill/>
          <a:ln>
            <a:noFill/>
          </a:ln>
        </p:spPr>
      </p:pic>
      <p:sp>
        <p:nvSpPr>
          <p:cNvPr id="3" name="灯片编号占位符 2"/>
          <p:cNvSpPr>
            <a:spLocks noGrp="1"/>
          </p:cNvSpPr>
          <p:nvPr>
            <p:ph type="sldNum" sz="quarter" idx="12"/>
          </p:nvPr>
        </p:nvSpPr>
        <p:spPr/>
        <p:txBody>
          <a:bodyPr/>
          <a:lstStyle/>
          <a:p>
            <a:fld id="{4CFC9BE4-E471-4970-8F53-124C4E909054}" type="slidenum">
              <a:rPr lang="zh-CN" altLang="en-US" smtClean="0"/>
              <a:pPr/>
              <a:t>2</a:t>
            </a:fld>
            <a:endParaRPr lang="en-US" altLang="zh-CN"/>
          </a:p>
        </p:txBody>
      </p:sp>
      <p:sp>
        <p:nvSpPr>
          <p:cNvPr id="4" name="文本占位符 3"/>
          <p:cNvSpPr>
            <a:spLocks noGrp="1"/>
          </p:cNvSpPr>
          <p:nvPr>
            <p:ph type="body" sz="quarter" idx="13"/>
          </p:nvPr>
        </p:nvSpPr>
        <p:spPr/>
        <p:txBody>
          <a:bodyPr/>
          <a:lstStyle/>
          <a:p>
            <a:endParaRPr lang="zh-CN"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3.</a:t>
            </a:r>
            <a:r>
              <a:rPr lang="zh-CN" altLang="en-US" dirty="0"/>
              <a:t>使用</a:t>
            </a:r>
            <a:r>
              <a:rPr lang="en-US" altLang="zh-CN" dirty="0"/>
              <a:t>jQuery</a:t>
            </a:r>
            <a:r>
              <a:rPr lang="zh-CN" altLang="en-US" dirty="0"/>
              <a:t>实现</a:t>
            </a:r>
            <a:r>
              <a:rPr lang="en-US" altLang="zh-CN" dirty="0"/>
              <a:t>AJAX</a:t>
            </a:r>
            <a:endParaRPr lang="zh-CN" altLang="en-US" dirty="0"/>
          </a:p>
        </p:txBody>
      </p:sp>
      <p:sp>
        <p:nvSpPr>
          <p:cNvPr id="3" name="内容占位符 2"/>
          <p:cNvSpPr>
            <a:spLocks noGrp="1"/>
          </p:cNvSpPr>
          <p:nvPr>
            <p:ph idx="1"/>
          </p:nvPr>
        </p:nvSpPr>
        <p:spPr/>
        <p:txBody>
          <a:bodyPr/>
          <a:lstStyle/>
          <a:p>
            <a:pPr lvl="1"/>
            <a:r>
              <a:rPr lang="zh-CN" altLang="en-US" dirty="0"/>
              <a:t>传递方式</a:t>
            </a:r>
            <a:endParaRPr lang="en-US" altLang="zh-CN" dirty="0"/>
          </a:p>
          <a:p>
            <a:pPr lvl="2"/>
            <a:r>
              <a:rPr lang="en-US" altLang="zh-CN" dirty="0"/>
              <a:t>load()</a:t>
            </a:r>
            <a:r>
              <a:rPr lang="zh-CN" altLang="zh-CN" dirty="0"/>
              <a:t>方法的传递方式根据</a:t>
            </a:r>
            <a:r>
              <a:rPr lang="en-US" altLang="zh-CN" dirty="0"/>
              <a:t>data</a:t>
            </a:r>
            <a:r>
              <a:rPr lang="zh-CN" altLang="zh-CN" dirty="0"/>
              <a:t>来自动指定。如果没有参数传递，采用</a:t>
            </a:r>
            <a:r>
              <a:rPr lang="en-US" altLang="zh-CN" dirty="0"/>
              <a:t>GET</a:t>
            </a:r>
            <a:r>
              <a:rPr lang="zh-CN" altLang="zh-CN" dirty="0"/>
              <a:t>方式传递；如果指定了</a:t>
            </a:r>
            <a:r>
              <a:rPr lang="en-US" altLang="zh-CN" dirty="0"/>
              <a:t>data</a:t>
            </a:r>
            <a:r>
              <a:rPr lang="zh-CN" altLang="zh-CN" dirty="0"/>
              <a:t>数据，则传递方式会自动转换为</a:t>
            </a:r>
            <a:r>
              <a:rPr lang="en-US" altLang="zh-CN" dirty="0"/>
              <a:t>POST</a:t>
            </a:r>
            <a:r>
              <a:rPr lang="zh-CN" altLang="zh-CN" dirty="0"/>
              <a:t>方式。</a:t>
            </a:r>
          </a:p>
          <a:p>
            <a:pPr lvl="1"/>
            <a:endParaRPr lang="zh-CN"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20</a:t>
            </a:fld>
            <a:endParaRPr lang="en-US" altLang="zh-CN"/>
          </a:p>
        </p:txBody>
      </p:sp>
      <p:sp>
        <p:nvSpPr>
          <p:cNvPr id="6" name="文本占位符 5"/>
          <p:cNvSpPr>
            <a:spLocks noGrp="1"/>
          </p:cNvSpPr>
          <p:nvPr>
            <p:ph type="body" sz="quarter" idx="13"/>
          </p:nvPr>
        </p:nvSpPr>
        <p:spPr/>
        <p:txBody>
          <a:bodyPr/>
          <a:lstStyle/>
          <a:p>
            <a:r>
              <a:rPr lang="en-US" altLang="zh-CN" dirty="0"/>
              <a:t>4.1</a:t>
            </a:r>
            <a:r>
              <a:rPr lang="zh-CN" altLang="en-US" dirty="0"/>
              <a:t>基本方法</a:t>
            </a:r>
          </a:p>
        </p:txBody>
      </p:sp>
    </p:spTree>
    <p:extLst>
      <p:ext uri="{BB962C8B-B14F-4D97-AF65-F5344CB8AC3E}">
        <p14:creationId xmlns:p14="http://schemas.microsoft.com/office/powerpoint/2010/main" val="14685956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3.</a:t>
            </a:r>
            <a:r>
              <a:rPr lang="zh-CN" altLang="en-US" dirty="0"/>
              <a:t>使用</a:t>
            </a:r>
            <a:r>
              <a:rPr lang="en-US" altLang="zh-CN" dirty="0"/>
              <a:t>jQuery</a:t>
            </a:r>
            <a:r>
              <a:rPr lang="zh-CN" altLang="en-US" dirty="0"/>
              <a:t>实现</a:t>
            </a:r>
            <a:r>
              <a:rPr lang="en-US" altLang="zh-CN" dirty="0"/>
              <a:t>AJAX</a:t>
            </a:r>
            <a:endParaRPr lang="zh-CN" altLang="en-US" dirty="0"/>
          </a:p>
        </p:txBody>
      </p:sp>
      <p:sp>
        <p:nvSpPr>
          <p:cNvPr id="3" name="内容占位符 2"/>
          <p:cNvSpPr>
            <a:spLocks noGrp="1"/>
          </p:cNvSpPr>
          <p:nvPr>
            <p:ph idx="1"/>
          </p:nvPr>
        </p:nvSpPr>
        <p:spPr/>
        <p:txBody>
          <a:bodyPr/>
          <a:lstStyle/>
          <a:p>
            <a:pPr lvl="1"/>
            <a:r>
              <a:rPr lang="zh-CN" altLang="zh-CN" dirty="0"/>
              <a:t>回调参数</a:t>
            </a:r>
            <a:endParaRPr lang="en-US" altLang="zh-CN" dirty="0"/>
          </a:p>
          <a:p>
            <a:pPr lvl="2"/>
            <a:r>
              <a:rPr lang="zh-CN" altLang="zh-CN" dirty="0"/>
              <a:t>对于必须在加载完成后才能继续的操作，</a:t>
            </a:r>
            <a:r>
              <a:rPr lang="en-US" altLang="zh-CN" dirty="0"/>
              <a:t>load()</a:t>
            </a:r>
            <a:r>
              <a:rPr lang="zh-CN" altLang="zh-CN" dirty="0"/>
              <a:t>方法提供了回调函数。</a:t>
            </a:r>
          </a:p>
          <a:p>
            <a:pPr lvl="2"/>
            <a:r>
              <a:rPr lang="zh-CN" altLang="zh-CN" dirty="0"/>
              <a:t>可选的 </a:t>
            </a:r>
            <a:r>
              <a:rPr lang="en-US" altLang="zh-CN" dirty="0"/>
              <a:t>complete</a:t>
            </a:r>
            <a:r>
              <a:rPr lang="zh-CN" altLang="zh-CN" dirty="0"/>
              <a:t>参数规定当</a:t>
            </a:r>
            <a:r>
              <a:rPr lang="en-US" altLang="zh-CN" dirty="0"/>
              <a:t> load() </a:t>
            </a:r>
            <a:r>
              <a:rPr lang="zh-CN" altLang="zh-CN" dirty="0"/>
              <a:t>方法完成后所要允许的回调函数。回调函数可以设置不同的参数：</a:t>
            </a:r>
            <a:r>
              <a:rPr lang="en-US" altLang="zh-CN" dirty="0"/>
              <a:t>responseTxt</a:t>
            </a:r>
            <a:r>
              <a:rPr lang="zh-CN" altLang="zh-CN" dirty="0"/>
              <a:t>，包含调用成功时的结果内容；</a:t>
            </a:r>
            <a:r>
              <a:rPr lang="en-US" altLang="zh-CN" dirty="0"/>
              <a:t>statusTXT</a:t>
            </a:r>
            <a:r>
              <a:rPr lang="zh-CN" altLang="zh-CN" dirty="0"/>
              <a:t>，包含调用的状态，</a:t>
            </a:r>
            <a:r>
              <a:rPr lang="en-US" altLang="zh-CN" dirty="0" err="1"/>
              <a:t>xhr</a:t>
            </a:r>
            <a:r>
              <a:rPr lang="zh-CN" altLang="zh-CN" dirty="0"/>
              <a:t>，包含</a:t>
            </a:r>
            <a:r>
              <a:rPr lang="en-US" altLang="zh-CN" dirty="0"/>
              <a:t> XMLHttpRequest</a:t>
            </a:r>
            <a:r>
              <a:rPr lang="zh-CN" altLang="zh-CN" dirty="0"/>
              <a:t>对象。</a:t>
            </a:r>
          </a:p>
          <a:p>
            <a:pPr lvl="1"/>
            <a:endParaRPr lang="zh-CN"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21</a:t>
            </a:fld>
            <a:endParaRPr lang="en-US" altLang="zh-CN"/>
          </a:p>
        </p:txBody>
      </p:sp>
      <p:sp>
        <p:nvSpPr>
          <p:cNvPr id="6" name="文本占位符 5"/>
          <p:cNvSpPr>
            <a:spLocks noGrp="1"/>
          </p:cNvSpPr>
          <p:nvPr>
            <p:ph type="body" sz="quarter" idx="13"/>
          </p:nvPr>
        </p:nvSpPr>
        <p:spPr/>
        <p:txBody>
          <a:bodyPr/>
          <a:lstStyle/>
          <a:p>
            <a:r>
              <a:rPr lang="en-US" altLang="zh-CN" dirty="0"/>
              <a:t>4.1</a:t>
            </a:r>
            <a:r>
              <a:rPr lang="zh-CN" altLang="en-US" dirty="0"/>
              <a:t>基本方法</a:t>
            </a:r>
          </a:p>
        </p:txBody>
      </p:sp>
    </p:spTree>
    <p:extLst>
      <p:ext uri="{BB962C8B-B14F-4D97-AF65-F5344CB8AC3E}">
        <p14:creationId xmlns:p14="http://schemas.microsoft.com/office/powerpoint/2010/main" val="10089923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3.</a:t>
            </a:r>
            <a:r>
              <a:rPr lang="zh-CN" altLang="en-US" dirty="0"/>
              <a:t>使用</a:t>
            </a:r>
            <a:r>
              <a:rPr lang="en-US" altLang="zh-CN" dirty="0"/>
              <a:t>jQuery</a:t>
            </a:r>
            <a:r>
              <a:rPr lang="zh-CN" altLang="en-US" dirty="0"/>
              <a:t>实现</a:t>
            </a:r>
            <a:r>
              <a:rPr lang="en-US" altLang="zh-CN" dirty="0"/>
              <a:t>AJAX</a:t>
            </a:r>
            <a:endParaRPr lang="zh-CN" altLang="en-US" dirty="0"/>
          </a:p>
        </p:txBody>
      </p:sp>
      <p:sp>
        <p:nvSpPr>
          <p:cNvPr id="3" name="内容占位符 2"/>
          <p:cNvSpPr>
            <a:spLocks noGrp="1"/>
          </p:cNvSpPr>
          <p:nvPr>
            <p:ph idx="1"/>
          </p:nvPr>
        </p:nvSpPr>
        <p:spPr/>
        <p:txBody>
          <a:bodyPr/>
          <a:lstStyle/>
          <a:p>
            <a:r>
              <a:rPr lang="en-US" altLang="zh-CN" dirty="0"/>
              <a:t>$.get()</a:t>
            </a:r>
            <a:r>
              <a:rPr lang="zh-CN" altLang="en-US" dirty="0"/>
              <a:t>方法</a:t>
            </a:r>
            <a:endParaRPr lang="en-US" altLang="zh-CN" dirty="0"/>
          </a:p>
          <a:p>
            <a:pPr lvl="1"/>
            <a:r>
              <a:rPr lang="en-US" altLang="zh-CN" dirty="0"/>
              <a:t>$.get()</a:t>
            </a:r>
            <a:r>
              <a:rPr lang="zh-CN" altLang="zh-CN" dirty="0"/>
              <a:t>使用</a:t>
            </a:r>
            <a:r>
              <a:rPr lang="en-US" altLang="zh-CN" dirty="0"/>
              <a:t>GET</a:t>
            </a:r>
            <a:r>
              <a:rPr lang="zh-CN" altLang="zh-CN" dirty="0"/>
              <a:t>方法进行异步请求。它的结构为：</a:t>
            </a:r>
          </a:p>
          <a:p>
            <a:pPr lvl="1"/>
            <a:r>
              <a:rPr lang="en-US" altLang="zh-CN" dirty="0"/>
              <a:t>$.get(url[,data][,callback][,type])</a:t>
            </a:r>
            <a:endParaRPr lang="zh-CN" altLang="zh-CN" dirty="0"/>
          </a:p>
          <a:p>
            <a:pPr lvl="1"/>
            <a:endParaRPr lang="zh-CN"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22</a:t>
            </a:fld>
            <a:endParaRPr lang="en-US" altLang="zh-CN"/>
          </a:p>
        </p:txBody>
      </p:sp>
      <p:sp>
        <p:nvSpPr>
          <p:cNvPr id="6" name="文本占位符 5"/>
          <p:cNvSpPr>
            <a:spLocks noGrp="1"/>
          </p:cNvSpPr>
          <p:nvPr>
            <p:ph type="body" sz="quarter" idx="13"/>
          </p:nvPr>
        </p:nvSpPr>
        <p:spPr/>
        <p:txBody>
          <a:bodyPr/>
          <a:lstStyle/>
          <a:p>
            <a:r>
              <a:rPr lang="en-US" altLang="zh-CN" dirty="0"/>
              <a:t>4.1</a:t>
            </a:r>
            <a:r>
              <a:rPr lang="zh-CN" altLang="en-US" dirty="0"/>
              <a:t>基本方法</a:t>
            </a:r>
          </a:p>
        </p:txBody>
      </p:sp>
      <p:pic>
        <p:nvPicPr>
          <p:cNvPr id="5" name="图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75996" y="2713484"/>
            <a:ext cx="5792008" cy="1971950"/>
          </a:xfrm>
          <a:prstGeom prst="rect">
            <a:avLst/>
          </a:prstGeom>
        </p:spPr>
      </p:pic>
    </p:spTree>
    <p:extLst>
      <p:ext uri="{BB962C8B-B14F-4D97-AF65-F5344CB8AC3E}">
        <p14:creationId xmlns:p14="http://schemas.microsoft.com/office/powerpoint/2010/main" val="5134472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3.</a:t>
            </a:r>
            <a:r>
              <a:rPr lang="zh-CN" altLang="en-US" dirty="0"/>
              <a:t>使用</a:t>
            </a:r>
            <a:r>
              <a:rPr lang="en-US" altLang="zh-CN" dirty="0"/>
              <a:t>jQuery</a:t>
            </a:r>
            <a:r>
              <a:rPr lang="zh-CN" altLang="en-US" dirty="0"/>
              <a:t>实现</a:t>
            </a:r>
            <a:r>
              <a:rPr lang="en-US" altLang="zh-CN" dirty="0"/>
              <a:t>AJAX</a:t>
            </a:r>
            <a:endParaRPr lang="zh-CN" altLang="en-US" dirty="0"/>
          </a:p>
        </p:txBody>
      </p:sp>
      <p:sp>
        <p:nvSpPr>
          <p:cNvPr id="3" name="内容占位符 2"/>
          <p:cNvSpPr>
            <a:spLocks noGrp="1"/>
          </p:cNvSpPr>
          <p:nvPr>
            <p:ph idx="1"/>
          </p:nvPr>
        </p:nvSpPr>
        <p:spPr/>
        <p:txBody>
          <a:bodyPr/>
          <a:lstStyle/>
          <a:p>
            <a:pPr lvl="1"/>
            <a:r>
              <a:rPr lang="zh-CN" altLang="zh-CN" dirty="0"/>
              <a:t>使用参数</a:t>
            </a:r>
          </a:p>
          <a:p>
            <a:pPr lvl="2"/>
            <a:r>
              <a:rPr lang="zh-CN" altLang="zh-CN" dirty="0"/>
              <a:t>确定请求页面的</a:t>
            </a:r>
            <a:r>
              <a:rPr lang="en-US" altLang="zh-CN" dirty="0"/>
              <a:t>URL</a:t>
            </a:r>
            <a:r>
              <a:rPr lang="zh-CN" altLang="zh-CN" dirty="0"/>
              <a:t>地址</a:t>
            </a:r>
            <a:r>
              <a:rPr lang="zh-CN" altLang="en-US" dirty="0"/>
              <a:t>。</a:t>
            </a:r>
            <a:endParaRPr lang="zh-CN" altLang="zh-CN" dirty="0"/>
          </a:p>
          <a:p>
            <a:pPr lvl="1"/>
            <a:r>
              <a:rPr lang="zh-CN" altLang="zh-CN" dirty="0"/>
              <a:t>数据格式</a:t>
            </a:r>
          </a:p>
          <a:p>
            <a:pPr lvl="2"/>
            <a:r>
              <a:rPr lang="zh-CN" altLang="zh-CN" dirty="0"/>
              <a:t>服务器返回的数据格式可以有很多中，但都可以完成同样的任务，下面是集中返回数据格式的对比应用。</a:t>
            </a:r>
          </a:p>
          <a:p>
            <a:pPr lvl="2"/>
            <a:r>
              <a:rPr lang="en-US" altLang="zh-CN" dirty="0"/>
              <a:t>HTML</a:t>
            </a:r>
            <a:r>
              <a:rPr lang="zh-CN" altLang="zh-CN" dirty="0"/>
              <a:t>片段</a:t>
            </a:r>
          </a:p>
          <a:p>
            <a:pPr lvl="3"/>
            <a:r>
              <a:rPr lang="zh-CN" altLang="zh-CN" dirty="0"/>
              <a:t>由于服务器端放回的数据格式是</a:t>
            </a:r>
            <a:r>
              <a:rPr lang="en-US" altLang="zh-CN" dirty="0"/>
              <a:t>HTML</a:t>
            </a:r>
            <a:r>
              <a:rPr lang="zh-CN" altLang="zh-CN" dirty="0"/>
              <a:t>片段，因此并需要经过处理就可以将新的</a:t>
            </a:r>
            <a:r>
              <a:rPr lang="en-US" altLang="zh-CN" dirty="0"/>
              <a:t>HTML</a:t>
            </a:r>
            <a:r>
              <a:rPr lang="zh-CN" altLang="zh-CN" dirty="0"/>
              <a:t>数据插入到主页面中。</a:t>
            </a:r>
          </a:p>
          <a:p>
            <a:pPr lvl="2"/>
            <a:r>
              <a:rPr lang="en-US" altLang="zh-CN" dirty="0"/>
              <a:t>XML</a:t>
            </a:r>
            <a:r>
              <a:rPr lang="zh-CN" altLang="zh-CN" dirty="0"/>
              <a:t>文档</a:t>
            </a:r>
          </a:p>
          <a:p>
            <a:pPr lvl="3"/>
            <a:r>
              <a:rPr lang="zh-CN" altLang="zh-CN" dirty="0"/>
              <a:t>由于服务器端返回的数据格式是</a:t>
            </a:r>
            <a:r>
              <a:rPr lang="en-US" altLang="zh-CN" dirty="0"/>
              <a:t>XML</a:t>
            </a:r>
            <a:r>
              <a:rPr lang="zh-CN" altLang="zh-CN" dirty="0"/>
              <a:t>文档，因此需要对返回的数据进行处理，</a:t>
            </a:r>
            <a:r>
              <a:rPr lang="en-US" altLang="zh-CN" dirty="0"/>
              <a:t>JQuery</a:t>
            </a:r>
            <a:r>
              <a:rPr lang="zh-CN" altLang="zh-CN" dirty="0"/>
              <a:t>对</a:t>
            </a:r>
            <a:r>
              <a:rPr lang="en-US" altLang="zh-CN" dirty="0"/>
              <a:t>DOM</a:t>
            </a:r>
            <a:r>
              <a:rPr lang="zh-CN" altLang="zh-CN" dirty="0"/>
              <a:t>有强大的处理能力，处理</a:t>
            </a:r>
            <a:r>
              <a:rPr lang="en-US" altLang="zh-CN" dirty="0"/>
              <a:t>XML</a:t>
            </a:r>
            <a:r>
              <a:rPr lang="zh-CN" altLang="zh-CN" dirty="0"/>
              <a:t>文档可以与处理</a:t>
            </a:r>
            <a:r>
              <a:rPr lang="en-US" altLang="zh-CN" dirty="0"/>
              <a:t>HTML</a:t>
            </a:r>
            <a:r>
              <a:rPr lang="zh-CN" altLang="zh-CN" dirty="0"/>
              <a:t>文档一样，也可以使用常规的</a:t>
            </a:r>
            <a:r>
              <a:rPr lang="en-US" altLang="zh-CN" dirty="0"/>
              <a:t>attr()</a:t>
            </a:r>
            <a:r>
              <a:rPr lang="zh-CN" altLang="zh-CN" dirty="0"/>
              <a:t>，</a:t>
            </a:r>
            <a:r>
              <a:rPr lang="en-US" altLang="zh-CN" dirty="0"/>
              <a:t>find()</a:t>
            </a:r>
            <a:r>
              <a:rPr lang="zh-CN" altLang="zh-CN" dirty="0"/>
              <a:t>，</a:t>
            </a:r>
            <a:r>
              <a:rPr lang="en-US" altLang="zh-CN" dirty="0"/>
              <a:t>filter()</a:t>
            </a:r>
            <a:r>
              <a:rPr lang="zh-CN" altLang="zh-CN" dirty="0"/>
              <a:t>及其它方法。</a:t>
            </a:r>
          </a:p>
          <a:p>
            <a:pPr lvl="1"/>
            <a:endParaRPr lang="zh-CN"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23</a:t>
            </a:fld>
            <a:endParaRPr lang="en-US" altLang="zh-CN"/>
          </a:p>
        </p:txBody>
      </p:sp>
      <p:sp>
        <p:nvSpPr>
          <p:cNvPr id="6" name="文本占位符 5"/>
          <p:cNvSpPr>
            <a:spLocks noGrp="1"/>
          </p:cNvSpPr>
          <p:nvPr>
            <p:ph type="body" sz="quarter" idx="13"/>
          </p:nvPr>
        </p:nvSpPr>
        <p:spPr/>
        <p:txBody>
          <a:bodyPr/>
          <a:lstStyle/>
          <a:p>
            <a:r>
              <a:rPr lang="en-US" altLang="zh-CN" dirty="0"/>
              <a:t>4.1</a:t>
            </a:r>
            <a:r>
              <a:rPr lang="zh-CN" altLang="en-US" dirty="0"/>
              <a:t>基本方法</a:t>
            </a:r>
          </a:p>
        </p:txBody>
      </p:sp>
    </p:spTree>
    <p:extLst>
      <p:ext uri="{BB962C8B-B14F-4D97-AF65-F5344CB8AC3E}">
        <p14:creationId xmlns:p14="http://schemas.microsoft.com/office/powerpoint/2010/main" val="16281994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3.</a:t>
            </a:r>
            <a:r>
              <a:rPr lang="zh-CN" altLang="en-US" dirty="0"/>
              <a:t>使用</a:t>
            </a:r>
            <a:r>
              <a:rPr lang="en-US" altLang="zh-CN" dirty="0"/>
              <a:t>jQuery</a:t>
            </a:r>
            <a:r>
              <a:rPr lang="zh-CN" altLang="en-US" dirty="0"/>
              <a:t>实现</a:t>
            </a:r>
            <a:r>
              <a:rPr lang="en-US" altLang="zh-CN" dirty="0"/>
              <a:t>AJAX</a:t>
            </a:r>
            <a:endParaRPr lang="zh-CN" altLang="en-US" dirty="0"/>
          </a:p>
        </p:txBody>
      </p:sp>
      <p:sp>
        <p:nvSpPr>
          <p:cNvPr id="3" name="内容占位符 2"/>
          <p:cNvSpPr>
            <a:spLocks noGrp="1"/>
          </p:cNvSpPr>
          <p:nvPr>
            <p:ph idx="1"/>
          </p:nvPr>
        </p:nvSpPr>
        <p:spPr/>
        <p:txBody>
          <a:bodyPr/>
          <a:lstStyle/>
          <a:p>
            <a:pPr lvl="2"/>
            <a:r>
              <a:rPr lang="en-US" altLang="zh-CN" dirty="0"/>
              <a:t>JSON</a:t>
            </a:r>
            <a:r>
              <a:rPr lang="zh-CN" altLang="zh-CN" dirty="0"/>
              <a:t>文件</a:t>
            </a:r>
          </a:p>
          <a:p>
            <a:pPr lvl="3"/>
            <a:r>
              <a:rPr lang="zh-CN" altLang="zh-CN" dirty="0"/>
              <a:t>出现</a:t>
            </a:r>
            <a:r>
              <a:rPr lang="en-US" altLang="zh-CN" dirty="0"/>
              <a:t>JSON</a:t>
            </a:r>
            <a:r>
              <a:rPr lang="zh-CN" altLang="zh-CN" dirty="0"/>
              <a:t>文件很大程度上是因为</a:t>
            </a:r>
            <a:r>
              <a:rPr lang="en-US" altLang="zh-CN" dirty="0"/>
              <a:t>XML</a:t>
            </a:r>
            <a:r>
              <a:rPr lang="zh-CN" altLang="zh-CN" dirty="0"/>
              <a:t>文档体积大和难以解析，</a:t>
            </a:r>
            <a:r>
              <a:rPr lang="en-US" altLang="zh-CN" dirty="0"/>
              <a:t>JSON</a:t>
            </a:r>
            <a:r>
              <a:rPr lang="zh-CN" altLang="zh-CN" dirty="0"/>
              <a:t>文件和</a:t>
            </a:r>
            <a:r>
              <a:rPr lang="en-US" altLang="zh-CN" dirty="0"/>
              <a:t>XML</a:t>
            </a:r>
            <a:r>
              <a:rPr lang="zh-CN" altLang="zh-CN" dirty="0"/>
              <a:t>文档一样，很方便被重用。</a:t>
            </a:r>
            <a:r>
              <a:rPr lang="en-US" altLang="zh-CN" dirty="0"/>
              <a:t>JSON</a:t>
            </a:r>
            <a:r>
              <a:rPr lang="zh-CN" altLang="zh-CN" dirty="0"/>
              <a:t>文件非常简洁，并且很容易阅读。服务器端返回的数据格式是</a:t>
            </a:r>
            <a:r>
              <a:rPr lang="en-US" altLang="zh-CN" dirty="0"/>
              <a:t>JSON</a:t>
            </a:r>
            <a:r>
              <a:rPr lang="zh-CN" altLang="zh-CN" dirty="0"/>
              <a:t>文件，需要对返回的数据处理后才可以将新的</a:t>
            </a:r>
            <a:r>
              <a:rPr lang="en-US" altLang="zh-CN" dirty="0"/>
              <a:t>HTML</a:t>
            </a:r>
            <a:r>
              <a:rPr lang="zh-CN" altLang="zh-CN" dirty="0"/>
              <a:t>数据添加到主页面。</a:t>
            </a:r>
          </a:p>
          <a:p>
            <a:pPr lvl="2"/>
            <a:r>
              <a:rPr lang="en-US" altLang="zh-CN" dirty="0"/>
              <a:t>text</a:t>
            </a:r>
            <a:endParaRPr lang="zh-CN" altLang="zh-CN" dirty="0"/>
          </a:p>
          <a:p>
            <a:pPr lvl="3"/>
            <a:r>
              <a:rPr lang="zh-CN" altLang="zh-CN" dirty="0"/>
              <a:t>返回纯文本字符串。</a:t>
            </a:r>
          </a:p>
          <a:p>
            <a:pPr lvl="1"/>
            <a:endParaRPr lang="zh-CN"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24</a:t>
            </a:fld>
            <a:endParaRPr lang="en-US" altLang="zh-CN"/>
          </a:p>
        </p:txBody>
      </p:sp>
      <p:sp>
        <p:nvSpPr>
          <p:cNvPr id="6" name="文本占位符 5"/>
          <p:cNvSpPr>
            <a:spLocks noGrp="1"/>
          </p:cNvSpPr>
          <p:nvPr>
            <p:ph type="body" sz="quarter" idx="13"/>
          </p:nvPr>
        </p:nvSpPr>
        <p:spPr/>
        <p:txBody>
          <a:bodyPr/>
          <a:lstStyle/>
          <a:p>
            <a:r>
              <a:rPr lang="en-US" altLang="zh-CN" dirty="0"/>
              <a:t>4.1</a:t>
            </a:r>
            <a:r>
              <a:rPr lang="zh-CN" altLang="en-US" dirty="0"/>
              <a:t>基本方法</a:t>
            </a:r>
          </a:p>
        </p:txBody>
      </p:sp>
    </p:spTree>
    <p:extLst>
      <p:ext uri="{BB962C8B-B14F-4D97-AF65-F5344CB8AC3E}">
        <p14:creationId xmlns:p14="http://schemas.microsoft.com/office/powerpoint/2010/main" val="37172686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4CFC9BE4-E471-4970-8F53-124C4E909054}" type="slidenum">
              <a:rPr lang="zh-CN" altLang="en-US" smtClean="0"/>
              <a:pPr/>
              <a:t>25</a:t>
            </a:fld>
            <a:endParaRPr lang="en-US" altLang="zh-CN"/>
          </a:p>
        </p:txBody>
      </p:sp>
      <p:pic>
        <p:nvPicPr>
          <p:cNvPr id="7" name="图片 6"/>
          <p:cNvPicPr>
            <a:picLocks noChangeAspect="1"/>
          </p:cNvPicPr>
          <p:nvPr/>
        </p:nvPicPr>
        <p:blipFill>
          <a:blip r:embed="rId3"/>
          <a:stretch>
            <a:fillRect/>
          </a:stretch>
        </p:blipFill>
        <p:spPr>
          <a:xfrm>
            <a:off x="1151336" y="1070803"/>
            <a:ext cx="2880320" cy="1042167"/>
          </a:xfrm>
          <a:prstGeom prst="rect">
            <a:avLst/>
          </a:prstGeom>
        </p:spPr>
      </p:pic>
      <p:sp>
        <p:nvSpPr>
          <p:cNvPr id="8" name="文本框 7"/>
          <p:cNvSpPr txBox="1"/>
          <p:nvPr/>
        </p:nvSpPr>
        <p:spPr>
          <a:xfrm>
            <a:off x="1187624" y="2065412"/>
            <a:ext cx="6696744" cy="846386"/>
          </a:xfrm>
          <a:prstGeom prst="rect">
            <a:avLst/>
          </a:prstGeom>
          <a:noFill/>
        </p:spPr>
        <p:txBody>
          <a:bodyPr wrap="square" rtlCol="0">
            <a:spAutoFit/>
          </a:bodyPr>
          <a:lstStyle/>
          <a:p>
            <a:pPr>
              <a:lnSpc>
                <a:spcPct val="150000"/>
              </a:lnSpc>
            </a:pPr>
            <a:r>
              <a:rPr lang="zh-CN" altLang="en-US" sz="2000" dirty="0">
                <a:solidFill>
                  <a:srgbClr val="FF0000"/>
                </a:solidFill>
                <a:latin typeface="幼圆" panose="02010509060101010101" pitchFamily="49" charset="-122"/>
                <a:ea typeface="幼圆" panose="02010509060101010101" pitchFamily="49" charset="-122"/>
              </a:rPr>
              <a:t>现场演示：</a:t>
            </a:r>
            <a:endParaRPr lang="en-US" altLang="zh-CN" sz="2000" dirty="0">
              <a:solidFill>
                <a:srgbClr val="FF0000"/>
              </a:solidFill>
              <a:latin typeface="幼圆" panose="02010509060101010101" pitchFamily="49" charset="-122"/>
              <a:ea typeface="幼圆" panose="02010509060101010101" pitchFamily="49" charset="-122"/>
            </a:endParaRPr>
          </a:p>
          <a:p>
            <a:pPr indent="180000">
              <a:spcBef>
                <a:spcPts val="600"/>
              </a:spcBef>
              <a:buClr>
                <a:srgbClr val="0070C0"/>
              </a:buClr>
              <a:buFont typeface="Wingdings" panose="05000000000000000000" pitchFamily="2" charset="2"/>
              <a:buChar char="n"/>
            </a:pPr>
            <a:r>
              <a:rPr lang="zh-CN" altLang="en-US" sz="1400" dirty="0">
                <a:solidFill>
                  <a:srgbClr val="0070C0"/>
                </a:solidFill>
                <a:latin typeface="幼圆" panose="02010509060101010101" pitchFamily="49" charset="-122"/>
                <a:ea typeface="幼圆" panose="02010509060101010101" pitchFamily="49" charset="-122"/>
              </a:rPr>
              <a:t>案例</a:t>
            </a:r>
            <a:r>
              <a:rPr lang="en-US" altLang="zh-CN" sz="1400" dirty="0">
                <a:solidFill>
                  <a:srgbClr val="0070C0"/>
                </a:solidFill>
                <a:latin typeface="幼圆" panose="02010509060101010101" pitchFamily="49" charset="-122"/>
                <a:ea typeface="幼圆" panose="02010509060101010101" pitchFamily="49" charset="-122"/>
              </a:rPr>
              <a:t>16-04</a:t>
            </a:r>
            <a:r>
              <a:rPr lang="zh-CN" altLang="en-US" sz="1400" dirty="0">
                <a:solidFill>
                  <a:srgbClr val="0070C0"/>
                </a:solidFill>
                <a:latin typeface="幼圆" panose="02010509060101010101" pitchFamily="49" charset="-122"/>
                <a:ea typeface="幼圆" panose="02010509060101010101" pitchFamily="49" charset="-122"/>
              </a:rPr>
              <a:t>：使用</a:t>
            </a:r>
            <a:r>
              <a:rPr lang="en-US" altLang="zh-CN" sz="1400" dirty="0">
                <a:solidFill>
                  <a:srgbClr val="0070C0"/>
                </a:solidFill>
                <a:latin typeface="幼圆" panose="02010509060101010101" pitchFamily="49" charset="-122"/>
                <a:ea typeface="幼圆" panose="02010509060101010101" pitchFamily="49" charset="-122"/>
              </a:rPr>
              <a:t>Get</a:t>
            </a:r>
            <a:r>
              <a:rPr lang="zh-CN" altLang="en-US" sz="1400" dirty="0">
                <a:solidFill>
                  <a:srgbClr val="0070C0"/>
                </a:solidFill>
                <a:latin typeface="幼圆" panose="02010509060101010101" pitchFamily="49" charset="-122"/>
                <a:ea typeface="幼圆" panose="02010509060101010101" pitchFamily="49" charset="-122"/>
              </a:rPr>
              <a:t>方法进行数据验证 </a:t>
            </a:r>
            <a:endParaRPr lang="en-US" altLang="zh-CN" sz="1400" dirty="0">
              <a:solidFill>
                <a:srgbClr val="0070C0"/>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25831158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3.</a:t>
            </a:r>
            <a:r>
              <a:rPr lang="zh-CN" altLang="en-US" dirty="0"/>
              <a:t>使用</a:t>
            </a:r>
            <a:r>
              <a:rPr lang="en-US" altLang="zh-CN" dirty="0"/>
              <a:t>jQuery</a:t>
            </a:r>
            <a:r>
              <a:rPr lang="zh-CN" altLang="en-US" dirty="0"/>
              <a:t>实现</a:t>
            </a:r>
            <a:r>
              <a:rPr lang="en-US" altLang="zh-CN" dirty="0"/>
              <a:t>AJAX</a:t>
            </a:r>
            <a:endParaRPr lang="zh-CN" altLang="en-US" dirty="0"/>
          </a:p>
        </p:txBody>
      </p:sp>
      <p:sp>
        <p:nvSpPr>
          <p:cNvPr id="3" name="内容占位符 2"/>
          <p:cNvSpPr>
            <a:spLocks noGrp="1"/>
          </p:cNvSpPr>
          <p:nvPr>
            <p:ph idx="1"/>
          </p:nvPr>
        </p:nvSpPr>
        <p:spPr/>
        <p:txBody>
          <a:bodyPr/>
          <a:lstStyle/>
          <a:p>
            <a:r>
              <a:rPr lang="en-US" altLang="zh-CN" dirty="0"/>
              <a:t>$.post()</a:t>
            </a:r>
            <a:r>
              <a:rPr lang="zh-CN" altLang="zh-CN" dirty="0"/>
              <a:t>方法</a:t>
            </a:r>
            <a:endParaRPr lang="en-US" altLang="zh-CN" dirty="0"/>
          </a:p>
          <a:p>
            <a:pPr lvl="1"/>
            <a:r>
              <a:rPr lang="en-US" altLang="zh-CN" dirty="0"/>
              <a:t>$.post()</a:t>
            </a:r>
            <a:r>
              <a:rPr lang="zh-CN" altLang="zh-CN" dirty="0"/>
              <a:t>方法与</a:t>
            </a:r>
            <a:r>
              <a:rPr lang="en-US" altLang="zh-CN" dirty="0"/>
              <a:t>$.get()</a:t>
            </a:r>
            <a:r>
              <a:rPr lang="zh-CN" altLang="zh-CN" dirty="0"/>
              <a:t>方法的结构和使用方式都相同，但是在具体使用时有些区别。</a:t>
            </a:r>
          </a:p>
          <a:p>
            <a:pPr lvl="1"/>
            <a:r>
              <a:rPr lang="en-US" altLang="zh-CN" dirty="0"/>
              <a:t>GET</a:t>
            </a:r>
            <a:r>
              <a:rPr lang="zh-CN" altLang="zh-CN" dirty="0"/>
              <a:t>请求会将参数跟在</a:t>
            </a:r>
            <a:r>
              <a:rPr lang="en-US" altLang="zh-CN" dirty="0"/>
              <a:t>URL</a:t>
            </a:r>
            <a:r>
              <a:rPr lang="zh-CN" altLang="zh-CN" dirty="0"/>
              <a:t>后进行传递，</a:t>
            </a:r>
            <a:r>
              <a:rPr lang="en-US" altLang="zh-CN" dirty="0"/>
              <a:t>POST</a:t>
            </a:r>
            <a:r>
              <a:rPr lang="zh-CN" altLang="zh-CN" dirty="0"/>
              <a:t>请求则是作为</a:t>
            </a:r>
            <a:r>
              <a:rPr lang="en-US" altLang="zh-CN" dirty="0"/>
              <a:t>HTTP</a:t>
            </a:r>
            <a:r>
              <a:rPr lang="zh-CN" altLang="zh-CN" dirty="0"/>
              <a:t>消息的实体内容发送给</a:t>
            </a:r>
            <a:r>
              <a:rPr lang="en-US" altLang="zh-CN" dirty="0"/>
              <a:t>Web</a:t>
            </a:r>
            <a:r>
              <a:rPr lang="zh-CN" altLang="zh-CN" dirty="0"/>
              <a:t>服务器。在</a:t>
            </a:r>
            <a:r>
              <a:rPr lang="en-US" altLang="zh-CN" dirty="0"/>
              <a:t>AJAX</a:t>
            </a:r>
            <a:r>
              <a:rPr lang="zh-CN" altLang="zh-CN" dirty="0"/>
              <a:t>请求中，这种区别对于用户不可见。</a:t>
            </a:r>
          </a:p>
          <a:p>
            <a:pPr lvl="1"/>
            <a:r>
              <a:rPr lang="en-US" altLang="zh-CN" dirty="0"/>
              <a:t>GET</a:t>
            </a:r>
            <a:r>
              <a:rPr lang="zh-CN" altLang="zh-CN" dirty="0"/>
              <a:t>方式对传输的数据大小有限制（通常不能大于</a:t>
            </a:r>
            <a:r>
              <a:rPr lang="en-US" altLang="zh-CN" dirty="0"/>
              <a:t>2KB</a:t>
            </a:r>
            <a:r>
              <a:rPr lang="zh-CN" altLang="zh-CN" dirty="0"/>
              <a:t>），而使用</a:t>
            </a:r>
            <a:r>
              <a:rPr lang="en-US" altLang="zh-CN" dirty="0"/>
              <a:t>POST</a:t>
            </a:r>
            <a:r>
              <a:rPr lang="zh-CN" altLang="zh-CN" dirty="0"/>
              <a:t>方式传递的数据量要比</a:t>
            </a:r>
            <a:r>
              <a:rPr lang="en-US" altLang="zh-CN" dirty="0"/>
              <a:t>GET</a:t>
            </a:r>
            <a:r>
              <a:rPr lang="zh-CN" altLang="zh-CN" dirty="0"/>
              <a:t>大（理论上不受限制）。</a:t>
            </a:r>
          </a:p>
          <a:p>
            <a:pPr lvl="1"/>
            <a:endParaRPr lang="zh-CN"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26</a:t>
            </a:fld>
            <a:endParaRPr lang="en-US" altLang="zh-CN"/>
          </a:p>
        </p:txBody>
      </p:sp>
      <p:sp>
        <p:nvSpPr>
          <p:cNvPr id="6" name="文本占位符 5"/>
          <p:cNvSpPr>
            <a:spLocks noGrp="1"/>
          </p:cNvSpPr>
          <p:nvPr>
            <p:ph type="body" sz="quarter" idx="13"/>
          </p:nvPr>
        </p:nvSpPr>
        <p:spPr/>
        <p:txBody>
          <a:bodyPr/>
          <a:lstStyle/>
          <a:p>
            <a:r>
              <a:rPr lang="en-US" altLang="zh-CN" dirty="0"/>
              <a:t>4.1</a:t>
            </a:r>
            <a:r>
              <a:rPr lang="zh-CN" altLang="en-US" dirty="0"/>
              <a:t>基本方法</a:t>
            </a:r>
          </a:p>
        </p:txBody>
      </p:sp>
    </p:spTree>
    <p:extLst>
      <p:ext uri="{BB962C8B-B14F-4D97-AF65-F5344CB8AC3E}">
        <p14:creationId xmlns:p14="http://schemas.microsoft.com/office/powerpoint/2010/main" val="4875229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4CFC9BE4-E471-4970-8F53-124C4E909054}" type="slidenum">
              <a:rPr lang="zh-CN" altLang="en-US" smtClean="0"/>
              <a:pPr/>
              <a:t>27</a:t>
            </a:fld>
            <a:endParaRPr lang="en-US" altLang="zh-CN"/>
          </a:p>
        </p:txBody>
      </p:sp>
      <p:pic>
        <p:nvPicPr>
          <p:cNvPr id="7" name="图片 6"/>
          <p:cNvPicPr>
            <a:picLocks noChangeAspect="1"/>
          </p:cNvPicPr>
          <p:nvPr/>
        </p:nvPicPr>
        <p:blipFill>
          <a:blip r:embed="rId3"/>
          <a:stretch>
            <a:fillRect/>
          </a:stretch>
        </p:blipFill>
        <p:spPr>
          <a:xfrm>
            <a:off x="1151336" y="1070803"/>
            <a:ext cx="2880320" cy="1042167"/>
          </a:xfrm>
          <a:prstGeom prst="rect">
            <a:avLst/>
          </a:prstGeom>
        </p:spPr>
      </p:pic>
      <p:sp>
        <p:nvSpPr>
          <p:cNvPr id="8" name="文本框 7"/>
          <p:cNvSpPr txBox="1"/>
          <p:nvPr/>
        </p:nvSpPr>
        <p:spPr>
          <a:xfrm>
            <a:off x="1187624" y="2065412"/>
            <a:ext cx="6696744" cy="846386"/>
          </a:xfrm>
          <a:prstGeom prst="rect">
            <a:avLst/>
          </a:prstGeom>
          <a:noFill/>
        </p:spPr>
        <p:txBody>
          <a:bodyPr wrap="square" rtlCol="0">
            <a:spAutoFit/>
          </a:bodyPr>
          <a:lstStyle/>
          <a:p>
            <a:pPr>
              <a:lnSpc>
                <a:spcPct val="150000"/>
              </a:lnSpc>
            </a:pPr>
            <a:r>
              <a:rPr lang="zh-CN" altLang="en-US" sz="2000" dirty="0">
                <a:solidFill>
                  <a:srgbClr val="FF0000"/>
                </a:solidFill>
                <a:latin typeface="幼圆" panose="02010509060101010101" pitchFamily="49" charset="-122"/>
                <a:ea typeface="幼圆" panose="02010509060101010101" pitchFamily="49" charset="-122"/>
              </a:rPr>
              <a:t>现场演示：</a:t>
            </a:r>
            <a:endParaRPr lang="en-US" altLang="zh-CN" sz="2000" dirty="0">
              <a:solidFill>
                <a:srgbClr val="FF0000"/>
              </a:solidFill>
              <a:latin typeface="幼圆" panose="02010509060101010101" pitchFamily="49" charset="-122"/>
              <a:ea typeface="幼圆" panose="02010509060101010101" pitchFamily="49" charset="-122"/>
            </a:endParaRPr>
          </a:p>
          <a:p>
            <a:pPr indent="180000">
              <a:spcBef>
                <a:spcPts val="600"/>
              </a:spcBef>
              <a:buClr>
                <a:srgbClr val="0070C0"/>
              </a:buClr>
              <a:buFont typeface="Wingdings" panose="05000000000000000000" pitchFamily="2" charset="2"/>
              <a:buChar char="n"/>
            </a:pPr>
            <a:r>
              <a:rPr lang="zh-CN" altLang="en-US" sz="1400" dirty="0">
                <a:solidFill>
                  <a:srgbClr val="0070C0"/>
                </a:solidFill>
                <a:latin typeface="幼圆" panose="02010509060101010101" pitchFamily="49" charset="-122"/>
                <a:ea typeface="幼圆" panose="02010509060101010101" pitchFamily="49" charset="-122"/>
              </a:rPr>
              <a:t>案例</a:t>
            </a:r>
            <a:r>
              <a:rPr lang="en-US" altLang="zh-CN" sz="1400" dirty="0">
                <a:solidFill>
                  <a:srgbClr val="0070C0"/>
                </a:solidFill>
                <a:latin typeface="幼圆" panose="02010509060101010101" pitchFamily="49" charset="-122"/>
                <a:ea typeface="幼圆" panose="02010509060101010101" pitchFamily="49" charset="-122"/>
              </a:rPr>
              <a:t>16-05</a:t>
            </a:r>
            <a:r>
              <a:rPr lang="zh-CN" altLang="en-US" sz="1400" dirty="0">
                <a:solidFill>
                  <a:srgbClr val="0070C0"/>
                </a:solidFill>
                <a:latin typeface="幼圆" panose="02010509060101010101" pitchFamily="49" charset="-122"/>
                <a:ea typeface="幼圆" panose="02010509060101010101" pitchFamily="49" charset="-122"/>
              </a:rPr>
              <a:t>：使用</a:t>
            </a:r>
            <a:r>
              <a:rPr lang="en-US" altLang="zh-CN" sz="1400" dirty="0">
                <a:solidFill>
                  <a:srgbClr val="0070C0"/>
                </a:solidFill>
                <a:latin typeface="幼圆" panose="02010509060101010101" pitchFamily="49" charset="-122"/>
                <a:ea typeface="幼圆" panose="02010509060101010101" pitchFamily="49" charset="-122"/>
              </a:rPr>
              <a:t>Post</a:t>
            </a:r>
            <a:r>
              <a:rPr lang="zh-CN" altLang="en-US" sz="1400" dirty="0">
                <a:solidFill>
                  <a:srgbClr val="0070C0"/>
                </a:solidFill>
                <a:latin typeface="幼圆" panose="02010509060101010101" pitchFamily="49" charset="-122"/>
                <a:ea typeface="幼圆" panose="02010509060101010101" pitchFamily="49" charset="-122"/>
              </a:rPr>
              <a:t>方法进行数据验证 </a:t>
            </a:r>
            <a:endParaRPr lang="en-US" altLang="zh-CN" sz="1400" dirty="0">
              <a:solidFill>
                <a:srgbClr val="0070C0"/>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640323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3.</a:t>
            </a:r>
            <a:r>
              <a:rPr lang="zh-CN" altLang="en-US" dirty="0"/>
              <a:t>使用</a:t>
            </a:r>
            <a:r>
              <a:rPr lang="en-US" altLang="zh-CN" dirty="0"/>
              <a:t>jQuery</a:t>
            </a:r>
            <a:r>
              <a:rPr lang="zh-CN" altLang="en-US" dirty="0"/>
              <a:t>实现</a:t>
            </a:r>
            <a:r>
              <a:rPr lang="en-US" altLang="zh-CN" dirty="0"/>
              <a:t>AJAX</a:t>
            </a:r>
            <a:endParaRPr lang="zh-CN" altLang="en-US" dirty="0"/>
          </a:p>
        </p:txBody>
      </p:sp>
      <p:sp>
        <p:nvSpPr>
          <p:cNvPr id="3" name="内容占位符 2"/>
          <p:cNvSpPr>
            <a:spLocks noGrp="1"/>
          </p:cNvSpPr>
          <p:nvPr>
            <p:ph idx="1"/>
          </p:nvPr>
        </p:nvSpPr>
        <p:spPr/>
        <p:txBody>
          <a:bodyPr/>
          <a:lstStyle/>
          <a:p>
            <a:pPr lvl="1"/>
            <a:r>
              <a:rPr lang="en-US" altLang="zh-CN" dirty="0"/>
              <a:t>GET</a:t>
            </a:r>
            <a:r>
              <a:rPr lang="zh-CN" altLang="zh-CN" dirty="0"/>
              <a:t>方式请求的数据会被浏览器缓存起来，其它用户可以从浏览器的历史记录中读取到这些数据，例如帐号和密码等。在个别情况下，</a:t>
            </a:r>
            <a:r>
              <a:rPr lang="en-US" altLang="zh-CN" dirty="0"/>
              <a:t>GET</a:t>
            </a:r>
            <a:r>
              <a:rPr lang="zh-CN" altLang="zh-CN" dirty="0"/>
              <a:t>方式会带来严重的安全问题，使用</a:t>
            </a:r>
            <a:r>
              <a:rPr lang="en-US" altLang="zh-CN" dirty="0"/>
              <a:t>POST</a:t>
            </a:r>
            <a:r>
              <a:rPr lang="zh-CN" altLang="zh-CN" dirty="0"/>
              <a:t>方式传递数据可以避免这一现象。</a:t>
            </a:r>
          </a:p>
          <a:p>
            <a:pPr lvl="1"/>
            <a:r>
              <a:rPr lang="en-US" altLang="zh-CN" dirty="0"/>
              <a:t>GET</a:t>
            </a:r>
            <a:r>
              <a:rPr lang="zh-CN" altLang="zh-CN" dirty="0"/>
              <a:t>方式和</a:t>
            </a:r>
            <a:r>
              <a:rPr lang="en-US" altLang="zh-CN" dirty="0"/>
              <a:t>POST</a:t>
            </a:r>
            <a:r>
              <a:rPr lang="zh-CN" altLang="zh-CN" dirty="0"/>
              <a:t>方式传递的数据在服务器端获取的方式有所不同。使用</a:t>
            </a:r>
            <a:r>
              <a:rPr lang="en-US" altLang="zh-CN" dirty="0"/>
              <a:t>PHP</a:t>
            </a:r>
            <a:r>
              <a:rPr lang="zh-CN" altLang="zh-CN" dirty="0"/>
              <a:t>获取</a:t>
            </a:r>
            <a:r>
              <a:rPr lang="en-US" altLang="zh-CN" dirty="0"/>
              <a:t>GET</a:t>
            </a:r>
            <a:r>
              <a:rPr lang="zh-CN" altLang="zh-CN" dirty="0"/>
              <a:t>的数据可以使用</a:t>
            </a:r>
            <a:r>
              <a:rPr lang="en-US" altLang="zh-CN" dirty="0"/>
              <a:t>$_GET[]</a:t>
            </a:r>
            <a:r>
              <a:rPr lang="zh-CN" altLang="zh-CN" dirty="0"/>
              <a:t>获取，</a:t>
            </a:r>
            <a:r>
              <a:rPr lang="en-US" altLang="zh-CN" dirty="0"/>
              <a:t>POST</a:t>
            </a:r>
            <a:r>
              <a:rPr lang="zh-CN" altLang="zh-CN" dirty="0"/>
              <a:t>方式则需要使用</a:t>
            </a:r>
            <a:r>
              <a:rPr lang="en-US" altLang="zh-CN" dirty="0"/>
              <a:t>$_POST[]</a:t>
            </a:r>
            <a:r>
              <a:rPr lang="zh-CN" altLang="zh-CN" dirty="0"/>
              <a:t>获取。用</a:t>
            </a:r>
            <a:r>
              <a:rPr lang="en-US" altLang="zh-CN" dirty="0"/>
              <a:t>GET</a:t>
            </a:r>
            <a:r>
              <a:rPr lang="zh-CN" altLang="zh-CN" dirty="0"/>
              <a:t>或者</a:t>
            </a:r>
            <a:r>
              <a:rPr lang="en-US" altLang="zh-CN" dirty="0"/>
              <a:t>POST</a:t>
            </a:r>
            <a:r>
              <a:rPr lang="zh-CN" altLang="zh-CN" dirty="0"/>
              <a:t>都可以使用</a:t>
            </a:r>
            <a:r>
              <a:rPr lang="en-US" altLang="zh-CN" dirty="0"/>
              <a:t>$_REQUEST[]</a:t>
            </a:r>
            <a:r>
              <a:rPr lang="zh-CN" altLang="zh-CN" dirty="0"/>
              <a:t>来获取。</a:t>
            </a:r>
          </a:p>
          <a:p>
            <a:pPr lvl="1"/>
            <a:endParaRPr lang="zh-CN"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28</a:t>
            </a:fld>
            <a:endParaRPr lang="en-US" altLang="zh-CN"/>
          </a:p>
        </p:txBody>
      </p:sp>
      <p:sp>
        <p:nvSpPr>
          <p:cNvPr id="6" name="文本占位符 5"/>
          <p:cNvSpPr>
            <a:spLocks noGrp="1"/>
          </p:cNvSpPr>
          <p:nvPr>
            <p:ph type="body" sz="quarter" idx="13"/>
          </p:nvPr>
        </p:nvSpPr>
        <p:spPr/>
        <p:txBody>
          <a:bodyPr/>
          <a:lstStyle/>
          <a:p>
            <a:r>
              <a:rPr lang="en-US" altLang="zh-CN" dirty="0"/>
              <a:t>4.1</a:t>
            </a:r>
            <a:r>
              <a:rPr lang="zh-CN" altLang="en-US" dirty="0"/>
              <a:t>基本方法</a:t>
            </a:r>
          </a:p>
        </p:txBody>
      </p:sp>
    </p:spTree>
    <p:extLst>
      <p:ext uri="{BB962C8B-B14F-4D97-AF65-F5344CB8AC3E}">
        <p14:creationId xmlns:p14="http://schemas.microsoft.com/office/powerpoint/2010/main" val="29892968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3.</a:t>
            </a:r>
            <a:r>
              <a:rPr lang="zh-CN" altLang="en-US" dirty="0"/>
              <a:t>使用</a:t>
            </a:r>
            <a:r>
              <a:rPr lang="en-US" altLang="zh-CN" dirty="0"/>
              <a:t>jQuery</a:t>
            </a:r>
            <a:r>
              <a:rPr lang="zh-CN" altLang="en-US" dirty="0"/>
              <a:t>实现</a:t>
            </a:r>
            <a:r>
              <a:rPr lang="en-US" altLang="zh-CN" dirty="0"/>
              <a:t>AJAX</a:t>
            </a:r>
            <a:endParaRPr lang="zh-CN" altLang="en-US" dirty="0"/>
          </a:p>
        </p:txBody>
      </p:sp>
      <p:sp>
        <p:nvSpPr>
          <p:cNvPr id="3" name="内容占位符 2"/>
          <p:cNvSpPr>
            <a:spLocks noGrp="1"/>
          </p:cNvSpPr>
          <p:nvPr>
            <p:ph idx="1"/>
          </p:nvPr>
        </p:nvSpPr>
        <p:spPr/>
        <p:txBody>
          <a:bodyPr/>
          <a:lstStyle/>
          <a:p>
            <a:r>
              <a:rPr lang="en-US" altLang="zh-CN" dirty="0"/>
              <a:t>$.getScript()</a:t>
            </a:r>
            <a:r>
              <a:rPr lang="zh-CN" altLang="zh-CN" dirty="0"/>
              <a:t>方法</a:t>
            </a:r>
            <a:endParaRPr lang="en-US" altLang="zh-CN" dirty="0"/>
          </a:p>
          <a:p>
            <a:pPr lvl="1"/>
            <a:r>
              <a:rPr lang="zh-CN" altLang="zh-CN" dirty="0"/>
              <a:t>在页面加载时就全部加载全部的</a:t>
            </a:r>
            <a:r>
              <a:rPr lang="en-US" altLang="zh-CN" dirty="0"/>
              <a:t>JavaScript</a:t>
            </a:r>
            <a:r>
              <a:rPr lang="zh-CN" altLang="zh-CN" dirty="0"/>
              <a:t>文件是不必要的。在需要那个</a:t>
            </a:r>
            <a:r>
              <a:rPr lang="en-US" altLang="zh-CN" dirty="0"/>
              <a:t>JavaScript</a:t>
            </a:r>
            <a:r>
              <a:rPr lang="zh-CN" altLang="zh-CN" dirty="0"/>
              <a:t>文件时可以动态创建</a:t>
            </a:r>
            <a:r>
              <a:rPr lang="en-US" altLang="zh-CN" dirty="0"/>
              <a:t>&lt;script&gt;</a:t>
            </a:r>
            <a:r>
              <a:rPr lang="zh-CN" altLang="zh-CN" dirty="0"/>
              <a:t>标签，但这种方法并不理想。为此</a:t>
            </a:r>
            <a:r>
              <a:rPr lang="en-US" altLang="zh-CN" dirty="0"/>
              <a:t>JQuery</a:t>
            </a:r>
            <a:r>
              <a:rPr lang="zh-CN" altLang="zh-CN" dirty="0"/>
              <a:t>提供了</a:t>
            </a:r>
            <a:r>
              <a:rPr lang="en-US" altLang="zh-CN" dirty="0"/>
              <a:t>$.getScript()</a:t>
            </a:r>
            <a:r>
              <a:rPr lang="zh-CN" altLang="zh-CN" dirty="0"/>
              <a:t>方法来直接加载</a:t>
            </a:r>
            <a:r>
              <a:rPr lang="en-US" altLang="zh-CN" dirty="0"/>
              <a:t>JS</a:t>
            </a:r>
            <a:r>
              <a:rPr lang="zh-CN" altLang="zh-CN" dirty="0"/>
              <a:t>文件，与加载</a:t>
            </a:r>
            <a:r>
              <a:rPr lang="en-US" altLang="zh-CN" dirty="0"/>
              <a:t>HTML</a:t>
            </a:r>
            <a:r>
              <a:rPr lang="zh-CN" altLang="zh-CN" dirty="0"/>
              <a:t>片段一样简单方便，并且也不要对</a:t>
            </a:r>
            <a:r>
              <a:rPr lang="en-US" altLang="zh-CN" dirty="0"/>
              <a:t>JavaScript</a:t>
            </a:r>
            <a:r>
              <a:rPr lang="zh-CN" altLang="zh-CN" dirty="0"/>
              <a:t>文件进行处理，</a:t>
            </a:r>
            <a:r>
              <a:rPr lang="en-US" altLang="zh-CN" dirty="0"/>
              <a:t>JavaScript</a:t>
            </a:r>
            <a:r>
              <a:rPr lang="zh-CN" altLang="zh-CN" dirty="0"/>
              <a:t>文件会自动执行。</a:t>
            </a:r>
          </a:p>
          <a:p>
            <a:pPr lvl="1"/>
            <a:r>
              <a:rPr lang="zh-CN" altLang="zh-CN" dirty="0"/>
              <a:t>点击按钮加载</a:t>
            </a:r>
            <a:r>
              <a:rPr lang="en-US" altLang="zh-CN" dirty="0"/>
              <a:t>JavaScrpit</a:t>
            </a:r>
            <a:r>
              <a:rPr lang="zh-CN" altLang="zh-CN" dirty="0"/>
              <a:t>，</a:t>
            </a:r>
            <a:r>
              <a:rPr lang="en-US" altLang="zh-CN" dirty="0"/>
              <a:t>JQuery</a:t>
            </a:r>
            <a:r>
              <a:rPr lang="zh-CN" altLang="zh-CN" dirty="0"/>
              <a:t>代码如下所示：</a:t>
            </a:r>
            <a:endParaRPr lang="en-US" altLang="zh-CN" dirty="0"/>
          </a:p>
          <a:p>
            <a:pPr lvl="1"/>
            <a:r>
              <a:rPr lang="en-US" altLang="zh-CN" dirty="0"/>
              <a:t>$(“#button”).click(function($.</a:t>
            </a:r>
            <a:r>
              <a:rPr lang="en-US" altLang="zh-CN" dirty="0" err="1"/>
              <a:t>getScript</a:t>
            </a:r>
            <a:r>
              <a:rPr lang="en-US" altLang="zh-CN" dirty="0"/>
              <a:t>(‘***.</a:t>
            </a:r>
            <a:r>
              <a:rPr lang="en-US" altLang="zh-CN" dirty="0" err="1"/>
              <a:t>js</a:t>
            </a:r>
            <a:r>
              <a:rPr lang="en-US" altLang="zh-CN" dirty="0"/>
              <a:t>’);));</a:t>
            </a:r>
            <a:endParaRPr lang="zh-CN"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29</a:t>
            </a:fld>
            <a:endParaRPr lang="en-US" altLang="zh-CN"/>
          </a:p>
        </p:txBody>
      </p:sp>
      <p:sp>
        <p:nvSpPr>
          <p:cNvPr id="6" name="文本占位符 5"/>
          <p:cNvSpPr>
            <a:spLocks noGrp="1"/>
          </p:cNvSpPr>
          <p:nvPr>
            <p:ph type="body" sz="quarter" idx="13"/>
          </p:nvPr>
        </p:nvSpPr>
        <p:spPr/>
        <p:txBody>
          <a:bodyPr/>
          <a:lstStyle/>
          <a:p>
            <a:r>
              <a:rPr lang="en-US" altLang="zh-CN" dirty="0"/>
              <a:t>4.1</a:t>
            </a:r>
            <a:r>
              <a:rPr lang="zh-CN" altLang="en-US" dirty="0"/>
              <a:t>基本方法</a:t>
            </a:r>
          </a:p>
        </p:txBody>
      </p:sp>
    </p:spTree>
    <p:extLst>
      <p:ext uri="{BB962C8B-B14F-4D97-AF65-F5344CB8AC3E}">
        <p14:creationId xmlns:p14="http://schemas.microsoft.com/office/powerpoint/2010/main" val="3743313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1. </a:t>
            </a:r>
            <a:r>
              <a:rPr lang="zh-CN" altLang="en-US" dirty="0"/>
              <a:t>概述</a:t>
            </a:r>
          </a:p>
        </p:txBody>
      </p:sp>
      <p:sp>
        <p:nvSpPr>
          <p:cNvPr id="3" name="内容占位符 2"/>
          <p:cNvSpPr>
            <a:spLocks noGrp="1"/>
          </p:cNvSpPr>
          <p:nvPr>
            <p:ph idx="1"/>
          </p:nvPr>
        </p:nvSpPr>
        <p:spPr/>
        <p:txBody>
          <a:bodyPr/>
          <a:lstStyle/>
          <a:p>
            <a:r>
              <a:rPr lang="en-US" altLang="zh-CN" dirty="0"/>
              <a:t>AJAX</a:t>
            </a:r>
            <a:r>
              <a:rPr lang="zh-CN" altLang="zh-CN" dirty="0"/>
              <a:t>的全称为（</a:t>
            </a:r>
            <a:r>
              <a:rPr lang="en-US" altLang="zh-CN" dirty="0"/>
              <a:t>Asynchronous JavaScript and XML</a:t>
            </a:r>
            <a:r>
              <a:rPr lang="zh-CN" altLang="zh-CN" dirty="0"/>
              <a:t>，异步</a:t>
            </a:r>
            <a:r>
              <a:rPr lang="en-US" altLang="zh-CN" dirty="0"/>
              <a:t>JavaScript</a:t>
            </a:r>
            <a:r>
              <a:rPr lang="zh-CN" altLang="zh-CN" dirty="0"/>
              <a:t>和</a:t>
            </a:r>
            <a:r>
              <a:rPr lang="en-US" altLang="zh-CN" dirty="0"/>
              <a:t>XML</a:t>
            </a:r>
            <a:r>
              <a:rPr lang="zh-CN" altLang="zh-CN" dirty="0"/>
              <a:t>），从</a:t>
            </a:r>
            <a:r>
              <a:rPr lang="en-US" altLang="zh-CN" dirty="0"/>
              <a:t>AJAX</a:t>
            </a:r>
            <a:r>
              <a:rPr lang="zh-CN" altLang="zh-CN" dirty="0"/>
              <a:t>的组合名称可以看出</a:t>
            </a:r>
            <a:r>
              <a:rPr lang="en-US" altLang="zh-CN" dirty="0"/>
              <a:t>AJAX</a:t>
            </a:r>
            <a:r>
              <a:rPr lang="zh-CN" altLang="zh-CN" dirty="0"/>
              <a:t>其实并不是一种技术，而是多种技术的组合体，每种技术都有其独特之处，合在一起就成了功能强大的技术。</a:t>
            </a:r>
            <a:r>
              <a:rPr lang="en-US" altLang="zh-CN" dirty="0"/>
              <a:t>AJAX</a:t>
            </a:r>
            <a:r>
              <a:rPr lang="zh-CN" altLang="zh-CN" dirty="0"/>
              <a:t>的出现揭开了无刷新更新页面的新时代，并且有代替传统</a:t>
            </a:r>
            <a:r>
              <a:rPr lang="en-US" altLang="zh-CN" dirty="0"/>
              <a:t>Web</a:t>
            </a:r>
            <a:r>
              <a:rPr lang="zh-CN" altLang="zh-CN" dirty="0"/>
              <a:t>请求方式和通过隐藏的框架来进行异步提交的趋势，是</a:t>
            </a:r>
            <a:r>
              <a:rPr lang="en-US" altLang="zh-CN" dirty="0"/>
              <a:t>Web</a:t>
            </a:r>
            <a:r>
              <a:rPr lang="zh-CN" altLang="zh-CN" dirty="0"/>
              <a:t>开发应用的一个里程碑。</a:t>
            </a:r>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3</a:t>
            </a:fld>
            <a:endParaRPr lang="en-US" altLang="zh-CN"/>
          </a:p>
        </p:txBody>
      </p:sp>
      <p:sp>
        <p:nvSpPr>
          <p:cNvPr id="6" name="文本占位符 5"/>
          <p:cNvSpPr>
            <a:spLocks noGrp="1"/>
          </p:cNvSpPr>
          <p:nvPr>
            <p:ph type="body" sz="quarter" idx="13"/>
          </p:nvPr>
        </p:nvSpPr>
        <p:spPr/>
        <p:txBody>
          <a:bodyPr/>
          <a:lstStyle/>
          <a:p>
            <a:r>
              <a:rPr lang="en-US" altLang="zh-CN" dirty="0"/>
              <a:t>1.1</a:t>
            </a:r>
            <a:r>
              <a:rPr lang="zh-CN" altLang="en-US" dirty="0"/>
              <a:t>什么是</a:t>
            </a:r>
            <a:r>
              <a:rPr lang="en-US" altLang="zh-CN" dirty="0"/>
              <a:t>AJAX</a:t>
            </a:r>
            <a:endParaRPr lang="zh-CN" altLang="en-US" dirty="0"/>
          </a:p>
        </p:txBody>
      </p:sp>
    </p:spTree>
    <p:extLst>
      <p:ext uri="{BB962C8B-B14F-4D97-AF65-F5344CB8AC3E}">
        <p14:creationId xmlns:p14="http://schemas.microsoft.com/office/powerpoint/2010/main" val="40373770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3.</a:t>
            </a:r>
            <a:r>
              <a:rPr lang="zh-CN" altLang="en-US" dirty="0"/>
              <a:t>使用</a:t>
            </a:r>
            <a:r>
              <a:rPr lang="en-US" altLang="zh-CN" dirty="0"/>
              <a:t>jQuery</a:t>
            </a:r>
            <a:r>
              <a:rPr lang="zh-CN" altLang="en-US" dirty="0"/>
              <a:t>实现</a:t>
            </a:r>
            <a:r>
              <a:rPr lang="en-US" altLang="zh-CN" dirty="0"/>
              <a:t>AJAX</a:t>
            </a:r>
            <a:endParaRPr lang="zh-CN" altLang="en-US" dirty="0"/>
          </a:p>
        </p:txBody>
      </p:sp>
      <p:sp>
        <p:nvSpPr>
          <p:cNvPr id="3" name="内容占位符 2"/>
          <p:cNvSpPr>
            <a:spLocks noGrp="1"/>
          </p:cNvSpPr>
          <p:nvPr>
            <p:ph idx="1"/>
          </p:nvPr>
        </p:nvSpPr>
        <p:spPr/>
        <p:txBody>
          <a:bodyPr/>
          <a:lstStyle/>
          <a:p>
            <a:r>
              <a:rPr lang="en-US" altLang="zh-CN" dirty="0"/>
              <a:t>$.getJSON()</a:t>
            </a:r>
            <a:r>
              <a:rPr lang="zh-CN" altLang="zh-CN" dirty="0"/>
              <a:t>方法</a:t>
            </a:r>
          </a:p>
          <a:p>
            <a:pPr lvl="1"/>
            <a:r>
              <a:rPr lang="en-US" altLang="zh-CN" dirty="0"/>
              <a:t>$.getJSON()</a:t>
            </a:r>
            <a:r>
              <a:rPr lang="zh-CN" altLang="zh-CN" dirty="0"/>
              <a:t>方法用于加载</a:t>
            </a:r>
            <a:r>
              <a:rPr lang="en-US" altLang="zh-CN" dirty="0"/>
              <a:t>JSON</a:t>
            </a:r>
            <a:r>
              <a:rPr lang="zh-CN" altLang="zh-CN" dirty="0"/>
              <a:t>文件，与</a:t>
            </a:r>
            <a:r>
              <a:rPr lang="en-US" altLang="zh-CN" dirty="0"/>
              <a:t>$.getScript()</a:t>
            </a:r>
            <a:r>
              <a:rPr lang="zh-CN" altLang="zh-CN" dirty="0"/>
              <a:t>方法用法相同。</a:t>
            </a:r>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30</a:t>
            </a:fld>
            <a:endParaRPr lang="en-US" altLang="zh-CN"/>
          </a:p>
        </p:txBody>
      </p:sp>
      <p:sp>
        <p:nvSpPr>
          <p:cNvPr id="6" name="文本占位符 5"/>
          <p:cNvSpPr>
            <a:spLocks noGrp="1"/>
          </p:cNvSpPr>
          <p:nvPr>
            <p:ph type="body" sz="quarter" idx="13"/>
          </p:nvPr>
        </p:nvSpPr>
        <p:spPr/>
        <p:txBody>
          <a:bodyPr/>
          <a:lstStyle/>
          <a:p>
            <a:r>
              <a:rPr lang="en-US" altLang="zh-CN" dirty="0"/>
              <a:t>4.1</a:t>
            </a:r>
            <a:r>
              <a:rPr lang="zh-CN" altLang="en-US" dirty="0"/>
              <a:t>基本方法</a:t>
            </a:r>
          </a:p>
        </p:txBody>
      </p:sp>
    </p:spTree>
    <p:extLst>
      <p:ext uri="{BB962C8B-B14F-4D97-AF65-F5344CB8AC3E}">
        <p14:creationId xmlns:p14="http://schemas.microsoft.com/office/powerpoint/2010/main" val="12541976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3.</a:t>
            </a:r>
            <a:r>
              <a:rPr lang="zh-CN" altLang="en-US" dirty="0"/>
              <a:t>使用</a:t>
            </a:r>
            <a:r>
              <a:rPr lang="en-US" altLang="zh-CN" dirty="0"/>
              <a:t>jQuery</a:t>
            </a:r>
            <a:r>
              <a:rPr lang="zh-CN" altLang="en-US" dirty="0"/>
              <a:t>实现</a:t>
            </a:r>
            <a:r>
              <a:rPr lang="en-US" altLang="zh-CN" dirty="0"/>
              <a:t>AJAX</a:t>
            </a:r>
            <a:endParaRPr lang="zh-CN" altLang="en-US" dirty="0"/>
          </a:p>
        </p:txBody>
      </p:sp>
      <p:sp>
        <p:nvSpPr>
          <p:cNvPr id="3" name="内容占位符 2"/>
          <p:cNvSpPr>
            <a:spLocks noGrp="1"/>
          </p:cNvSpPr>
          <p:nvPr>
            <p:ph idx="1"/>
          </p:nvPr>
        </p:nvSpPr>
        <p:spPr/>
        <p:txBody>
          <a:bodyPr/>
          <a:lstStyle/>
          <a:p>
            <a:r>
              <a:rPr lang="en-US" altLang="zh-CN" dirty="0"/>
              <a:t>$.ajax()</a:t>
            </a:r>
            <a:r>
              <a:rPr lang="zh-CN" altLang="zh-CN" dirty="0"/>
              <a:t>方法</a:t>
            </a:r>
          </a:p>
          <a:p>
            <a:pPr lvl="1"/>
            <a:r>
              <a:rPr lang="zh-CN" altLang="zh-CN" dirty="0"/>
              <a:t>使用上述的</a:t>
            </a:r>
            <a:r>
              <a:rPr lang="en-US" altLang="zh-CN" dirty="0"/>
              <a:t>load()</a:t>
            </a:r>
            <a:r>
              <a:rPr lang="zh-CN" altLang="zh-CN" dirty="0"/>
              <a:t>、</a:t>
            </a:r>
            <a:r>
              <a:rPr lang="en-US" altLang="zh-CN" dirty="0"/>
              <a:t>$.get()</a:t>
            </a:r>
            <a:r>
              <a:rPr lang="zh-CN" altLang="zh-CN" dirty="0"/>
              <a:t>、</a:t>
            </a:r>
            <a:r>
              <a:rPr lang="en-US" altLang="zh-CN" dirty="0"/>
              <a:t>$.post()</a:t>
            </a:r>
            <a:r>
              <a:rPr lang="zh-CN" altLang="zh-CN" dirty="0"/>
              <a:t>方法可以完成一些常规的</a:t>
            </a:r>
            <a:r>
              <a:rPr lang="en-US" altLang="zh-CN" dirty="0"/>
              <a:t>AJAX</a:t>
            </a:r>
            <a:r>
              <a:rPr lang="zh-CN" altLang="zh-CN" dirty="0"/>
              <a:t>程序，如果还需要编写一些复杂的</a:t>
            </a:r>
            <a:r>
              <a:rPr lang="en-US" altLang="zh-CN" dirty="0"/>
              <a:t>AJAX</a:t>
            </a:r>
            <a:r>
              <a:rPr lang="zh-CN" altLang="zh-CN" dirty="0"/>
              <a:t>程序，那么就要用到</a:t>
            </a:r>
            <a:r>
              <a:rPr lang="en-US" altLang="zh-CN" dirty="0"/>
              <a:t>JQuery</a:t>
            </a:r>
            <a:r>
              <a:rPr lang="zh-CN" altLang="zh-CN" dirty="0"/>
              <a:t>中的</a:t>
            </a:r>
            <a:r>
              <a:rPr lang="en-US" altLang="zh-CN" dirty="0"/>
              <a:t>$.ajax()</a:t>
            </a:r>
            <a:r>
              <a:rPr lang="zh-CN" altLang="zh-CN" dirty="0"/>
              <a:t>方法。</a:t>
            </a:r>
            <a:r>
              <a:rPr lang="en-US" altLang="zh-CN" dirty="0"/>
              <a:t>$.ajax()</a:t>
            </a:r>
            <a:r>
              <a:rPr lang="zh-CN" altLang="zh-CN" dirty="0"/>
              <a:t>方法不仅能实现与</a:t>
            </a:r>
            <a:r>
              <a:rPr lang="en-US" altLang="zh-CN" dirty="0"/>
              <a:t>load()</a:t>
            </a:r>
            <a:r>
              <a:rPr lang="zh-CN" altLang="zh-CN" dirty="0"/>
              <a:t>、</a:t>
            </a:r>
            <a:r>
              <a:rPr lang="en-US" altLang="zh-CN" dirty="0"/>
              <a:t>$.get()</a:t>
            </a:r>
            <a:r>
              <a:rPr lang="zh-CN" altLang="zh-CN" dirty="0"/>
              <a:t>、</a:t>
            </a:r>
            <a:r>
              <a:rPr lang="en-US" altLang="zh-CN" dirty="0"/>
              <a:t>$.post()</a:t>
            </a:r>
            <a:r>
              <a:rPr lang="zh-CN" altLang="zh-CN" dirty="0"/>
              <a:t>方法同样的功能，还可以设定</a:t>
            </a:r>
            <a:r>
              <a:rPr lang="en-US" altLang="zh-CN" dirty="0"/>
              <a:t>beforeSend</a:t>
            </a:r>
            <a:r>
              <a:rPr lang="zh-CN" altLang="zh-CN" dirty="0"/>
              <a:t>（提交前回调函数）、</a:t>
            </a:r>
            <a:r>
              <a:rPr lang="en-US" altLang="zh-CN" dirty="0"/>
              <a:t>error</a:t>
            </a:r>
            <a:r>
              <a:rPr lang="zh-CN" altLang="zh-CN" dirty="0"/>
              <a:t>（请求失败后处理）、</a:t>
            </a:r>
            <a:r>
              <a:rPr lang="en-US" altLang="zh-CN" dirty="0"/>
              <a:t>success</a:t>
            </a:r>
            <a:r>
              <a:rPr lang="zh-CN" altLang="zh-CN" dirty="0"/>
              <a:t>（请求成功后处理）以及</a:t>
            </a:r>
            <a:r>
              <a:rPr lang="en-US" altLang="zh-CN" dirty="0"/>
              <a:t>complete</a:t>
            </a:r>
            <a:r>
              <a:rPr lang="zh-CN" altLang="zh-CN" dirty="0"/>
              <a:t>（请求完成后处理）回调函数，通过这些回调函数，可以给用户更多的</a:t>
            </a:r>
            <a:r>
              <a:rPr lang="en-US" altLang="zh-CN" dirty="0"/>
              <a:t>AJAx</a:t>
            </a:r>
            <a:r>
              <a:rPr lang="zh-CN" altLang="zh-CN" dirty="0"/>
              <a:t>提示信息。还有些参数可以设置</a:t>
            </a:r>
            <a:r>
              <a:rPr lang="en-US" altLang="zh-CN" dirty="0"/>
              <a:t>AJAX</a:t>
            </a:r>
            <a:r>
              <a:rPr lang="zh-CN" altLang="zh-CN" dirty="0"/>
              <a:t>请求的超时时间或者页面的最后更改状态等。</a:t>
            </a:r>
            <a:endParaRPr lang="en-US" altLang="zh-CN" dirty="0"/>
          </a:p>
          <a:p>
            <a:pPr lvl="1"/>
            <a:r>
              <a:rPr lang="en-US" altLang="zh-CN" dirty="0"/>
              <a:t>$.ajax()</a:t>
            </a:r>
            <a:r>
              <a:rPr lang="zh-CN" altLang="zh-CN" dirty="0"/>
              <a:t>方法是</a:t>
            </a:r>
            <a:r>
              <a:rPr lang="en-US" altLang="zh-CN" dirty="0"/>
              <a:t>JQuery</a:t>
            </a:r>
            <a:r>
              <a:rPr lang="zh-CN" altLang="zh-CN" dirty="0"/>
              <a:t>最底层的</a:t>
            </a:r>
            <a:r>
              <a:rPr lang="en-US" altLang="zh-CN" dirty="0"/>
              <a:t>AJAX</a:t>
            </a:r>
            <a:r>
              <a:rPr lang="zh-CN" altLang="zh-CN" dirty="0"/>
              <a:t>实现。它的结构为：</a:t>
            </a:r>
          </a:p>
          <a:p>
            <a:pPr lvl="1"/>
            <a:r>
              <a:rPr lang="en-US" altLang="zh-CN" dirty="0"/>
              <a:t>$.ajax(options)</a:t>
            </a:r>
          </a:p>
          <a:p>
            <a:pPr lvl="1"/>
            <a:endParaRPr lang="zh-CN"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31</a:t>
            </a:fld>
            <a:endParaRPr lang="en-US" altLang="zh-CN"/>
          </a:p>
        </p:txBody>
      </p:sp>
      <p:sp>
        <p:nvSpPr>
          <p:cNvPr id="6" name="文本占位符 5"/>
          <p:cNvSpPr>
            <a:spLocks noGrp="1"/>
          </p:cNvSpPr>
          <p:nvPr>
            <p:ph type="body" sz="quarter" idx="13"/>
          </p:nvPr>
        </p:nvSpPr>
        <p:spPr/>
        <p:txBody>
          <a:bodyPr/>
          <a:lstStyle/>
          <a:p>
            <a:r>
              <a:rPr lang="en-US" altLang="zh-CN" dirty="0"/>
              <a:t>4.1</a:t>
            </a:r>
            <a:r>
              <a:rPr lang="zh-CN" altLang="en-US" dirty="0"/>
              <a:t>基本方法</a:t>
            </a:r>
          </a:p>
        </p:txBody>
      </p:sp>
    </p:spTree>
    <p:extLst>
      <p:ext uri="{BB962C8B-B14F-4D97-AF65-F5344CB8AC3E}">
        <p14:creationId xmlns:p14="http://schemas.microsoft.com/office/powerpoint/2010/main" val="10669714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3.</a:t>
            </a:r>
            <a:r>
              <a:rPr lang="zh-CN" altLang="en-US" dirty="0"/>
              <a:t>使用</a:t>
            </a:r>
            <a:r>
              <a:rPr lang="en-US" altLang="zh-CN" dirty="0"/>
              <a:t>jQuery</a:t>
            </a:r>
            <a:r>
              <a:rPr lang="zh-CN" altLang="en-US" dirty="0"/>
              <a:t>实现</a:t>
            </a:r>
            <a:r>
              <a:rPr lang="en-US" altLang="zh-CN" dirty="0"/>
              <a:t>AJAX</a:t>
            </a:r>
            <a:endParaRPr lang="zh-CN" altLang="en-US" dirty="0"/>
          </a:p>
        </p:txBody>
      </p:sp>
      <p:sp>
        <p:nvSpPr>
          <p:cNvPr id="3" name="内容占位符 2"/>
          <p:cNvSpPr>
            <a:spLocks noGrp="1"/>
          </p:cNvSpPr>
          <p:nvPr>
            <p:ph idx="1"/>
          </p:nvPr>
        </p:nvSpPr>
        <p:spPr/>
        <p:txBody>
          <a:bodyPr/>
          <a:lstStyle/>
          <a:p>
            <a:r>
              <a:rPr lang="en-US" altLang="zh-CN" dirty="0"/>
              <a:t>JQuery</a:t>
            </a:r>
            <a:r>
              <a:rPr lang="zh-CN" altLang="zh-CN" dirty="0"/>
              <a:t>简化</a:t>
            </a:r>
            <a:r>
              <a:rPr lang="en-US" altLang="zh-CN" dirty="0"/>
              <a:t>AJAX</a:t>
            </a:r>
            <a:r>
              <a:rPr lang="zh-CN" altLang="zh-CN" dirty="0"/>
              <a:t>操作不仅体现在调用</a:t>
            </a:r>
            <a:r>
              <a:rPr lang="en-US" altLang="zh-CN" dirty="0"/>
              <a:t>AJAX</a:t>
            </a:r>
            <a:r>
              <a:rPr lang="zh-CN" altLang="zh-CN" dirty="0"/>
              <a:t>方法和处理响应方面，而且还体现在对调用</a:t>
            </a:r>
            <a:r>
              <a:rPr lang="en-US" altLang="zh-CN" dirty="0"/>
              <a:t>AJAX</a:t>
            </a:r>
            <a:r>
              <a:rPr lang="zh-CN" altLang="zh-CN" dirty="0"/>
              <a:t>方法的过程中的</a:t>
            </a:r>
            <a:r>
              <a:rPr lang="en-US" altLang="zh-CN" dirty="0"/>
              <a:t>HTTP</a:t>
            </a:r>
            <a:r>
              <a:rPr lang="zh-CN" altLang="zh-CN" dirty="0"/>
              <a:t>请求的控制。通过</a:t>
            </a:r>
            <a:r>
              <a:rPr lang="en-US" altLang="zh-CN" dirty="0"/>
              <a:t>JQuery</a:t>
            </a:r>
            <a:r>
              <a:rPr lang="zh-CN" altLang="zh-CN" dirty="0"/>
              <a:t>提供的一些自定义全局函数，能够为各种与</a:t>
            </a:r>
            <a:r>
              <a:rPr lang="en-US" altLang="zh-CN" dirty="0"/>
              <a:t>AJAX</a:t>
            </a:r>
            <a:r>
              <a:rPr lang="zh-CN" altLang="zh-CN" dirty="0"/>
              <a:t>相关的事件注册回调函数。</a:t>
            </a:r>
            <a:endParaRPr lang="en-US" altLang="zh-CN" dirty="0"/>
          </a:p>
          <a:p>
            <a:r>
              <a:rPr lang="zh-CN" altLang="zh-CN" dirty="0"/>
              <a:t>如当</a:t>
            </a:r>
            <a:r>
              <a:rPr lang="en-US" altLang="zh-CN" dirty="0"/>
              <a:t>AJAX</a:t>
            </a:r>
            <a:r>
              <a:rPr lang="zh-CN" altLang="zh-CN" dirty="0"/>
              <a:t>请求开始时，会触发</a:t>
            </a:r>
            <a:r>
              <a:rPr lang="en-US" altLang="zh-CN" dirty="0"/>
              <a:t>ajaxStart()</a:t>
            </a:r>
            <a:r>
              <a:rPr lang="zh-CN" altLang="zh-CN" dirty="0"/>
              <a:t>方法的回调函数；当</a:t>
            </a:r>
            <a:r>
              <a:rPr lang="en-US" altLang="zh-CN" dirty="0"/>
              <a:t>AJAX</a:t>
            </a:r>
            <a:r>
              <a:rPr lang="zh-CN" altLang="zh-CN" dirty="0"/>
              <a:t>请求结束时，会触发</a:t>
            </a:r>
            <a:r>
              <a:rPr lang="en-US" altLang="zh-CN" dirty="0"/>
              <a:t>ajaxStop()</a:t>
            </a:r>
            <a:r>
              <a:rPr lang="zh-CN" altLang="zh-CN" dirty="0"/>
              <a:t>方法的回调函数。这些方法都是全局的方法，因此无论创建它们的代码位于何处，只要有</a:t>
            </a:r>
            <a:r>
              <a:rPr lang="en-US" altLang="zh-CN" dirty="0"/>
              <a:t>AJAX</a:t>
            </a:r>
            <a:r>
              <a:rPr lang="zh-CN" altLang="zh-CN" dirty="0"/>
              <a:t>请求发生时，就会触发它们。在请求内容数据很慢的情况下，如果在加载过程中，不给用户提供一些提示和反馈信息，很容易让用户认为按钮点击效果无用，使用户对网站失去访问的信心。</a:t>
            </a:r>
            <a:endParaRPr lang="en-US"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32</a:t>
            </a:fld>
            <a:endParaRPr lang="en-US" altLang="zh-CN"/>
          </a:p>
        </p:txBody>
      </p:sp>
      <p:sp>
        <p:nvSpPr>
          <p:cNvPr id="6" name="文本占位符 5"/>
          <p:cNvSpPr>
            <a:spLocks noGrp="1"/>
          </p:cNvSpPr>
          <p:nvPr>
            <p:ph type="body" sz="quarter" idx="13"/>
          </p:nvPr>
        </p:nvSpPr>
        <p:spPr/>
        <p:txBody>
          <a:bodyPr/>
          <a:lstStyle/>
          <a:p>
            <a:r>
              <a:rPr lang="en-US" altLang="zh-CN" dirty="0"/>
              <a:t>4.2jQuery</a:t>
            </a:r>
            <a:r>
              <a:rPr lang="zh-CN" altLang="en-US" dirty="0"/>
              <a:t>中的全局事件</a:t>
            </a:r>
          </a:p>
        </p:txBody>
      </p:sp>
    </p:spTree>
    <p:extLst>
      <p:ext uri="{BB962C8B-B14F-4D97-AF65-F5344CB8AC3E}">
        <p14:creationId xmlns:p14="http://schemas.microsoft.com/office/powerpoint/2010/main" val="17330921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3D33DD10-C994-4049-A9F4-771270F15BB3}" type="slidenum">
              <a:rPr lang="zh-CN" altLang="en-US" smtClean="0"/>
              <a:pPr/>
              <a:t>33</a:t>
            </a:fld>
            <a:endParaRPr lang="en-US" altLang="zh-CN"/>
          </a:p>
        </p:txBody>
      </p:sp>
      <p:pic>
        <p:nvPicPr>
          <p:cNvPr id="3" name="图片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1720" y="363904"/>
            <a:ext cx="5238528" cy="4869860"/>
          </a:xfrm>
          <a:prstGeom prst="rect">
            <a:avLst/>
          </a:prstGeom>
        </p:spPr>
      </p:pic>
    </p:spTree>
    <p:extLst>
      <p:ext uri="{BB962C8B-B14F-4D97-AF65-F5344CB8AC3E}">
        <p14:creationId xmlns:p14="http://schemas.microsoft.com/office/powerpoint/2010/main" val="39679639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4</a:t>
            </a:r>
            <a:r>
              <a:rPr lang="en-US" altLang="zh-CN" dirty="0" smtClean="0"/>
              <a:t>.</a:t>
            </a:r>
            <a:r>
              <a:rPr lang="zh-CN" altLang="en-US" dirty="0"/>
              <a:t>实时表单验证</a:t>
            </a:r>
          </a:p>
        </p:txBody>
      </p:sp>
      <p:sp>
        <p:nvSpPr>
          <p:cNvPr id="3" name="内容占位符 2"/>
          <p:cNvSpPr>
            <a:spLocks noGrp="1"/>
          </p:cNvSpPr>
          <p:nvPr>
            <p:ph idx="1"/>
          </p:nvPr>
        </p:nvSpPr>
        <p:spPr/>
        <p:txBody>
          <a:bodyPr/>
          <a:lstStyle/>
          <a:p>
            <a:r>
              <a:rPr lang="zh-CN" altLang="zh-CN" dirty="0"/>
              <a:t>网站进行注册时，通常为了提高用户体验，会设计进行实时表单内容验证。例如输入</a:t>
            </a:r>
            <a:r>
              <a:rPr lang="zh-CN" altLang="en-US" dirty="0"/>
              <a:t>预</a:t>
            </a:r>
            <a:r>
              <a:rPr lang="zh-CN" altLang="zh-CN" dirty="0"/>
              <a:t>注册的用户名后，系统会实时访问数据库进行验证该用户名是否可用</a:t>
            </a:r>
            <a:r>
              <a:rPr lang="zh-CN" altLang="zh-CN" dirty="0" smtClean="0"/>
              <a:t>。</a:t>
            </a:r>
            <a:endParaRPr lang="en-US" altLang="zh-CN" dirty="0" smtClean="0"/>
          </a:p>
          <a:p>
            <a:r>
              <a:rPr lang="zh-CN" altLang="zh-CN" dirty="0" smtClean="0"/>
              <a:t>本</a:t>
            </a:r>
            <a:r>
              <a:rPr lang="zh-CN" altLang="zh-CN" dirty="0"/>
              <a:t>案例将设计一个实时验证的表单，验证信息通过</a:t>
            </a:r>
            <a:r>
              <a:rPr lang="en-US" altLang="zh-CN" dirty="0"/>
              <a:t>AJAX</a:t>
            </a:r>
            <a:r>
              <a:rPr lang="zh-CN" altLang="zh-CN" dirty="0"/>
              <a:t>和后台系统进行通信。</a:t>
            </a:r>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34</a:t>
            </a:fld>
            <a:endParaRPr lang="en-US" altLang="zh-CN"/>
          </a:p>
        </p:txBody>
      </p:sp>
      <p:sp>
        <p:nvSpPr>
          <p:cNvPr id="6" name="文本占位符 5"/>
          <p:cNvSpPr>
            <a:spLocks noGrp="1"/>
          </p:cNvSpPr>
          <p:nvPr>
            <p:ph type="body" sz="quarter" idx="13"/>
          </p:nvPr>
        </p:nvSpPr>
        <p:spPr/>
        <p:txBody>
          <a:bodyPr/>
          <a:lstStyle/>
          <a:p>
            <a:endParaRPr lang="zh-CN" altLang="en-US" dirty="0"/>
          </a:p>
        </p:txBody>
      </p:sp>
    </p:spTree>
    <p:extLst>
      <p:ext uri="{BB962C8B-B14F-4D97-AF65-F5344CB8AC3E}">
        <p14:creationId xmlns:p14="http://schemas.microsoft.com/office/powerpoint/2010/main" val="741433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4CFC9BE4-E471-4970-8F53-124C4E909054}" type="slidenum">
              <a:rPr lang="zh-CN" altLang="en-US" smtClean="0"/>
              <a:pPr/>
              <a:t>35</a:t>
            </a:fld>
            <a:endParaRPr lang="en-US" altLang="zh-CN"/>
          </a:p>
        </p:txBody>
      </p:sp>
      <p:pic>
        <p:nvPicPr>
          <p:cNvPr id="7" name="图片 6"/>
          <p:cNvPicPr>
            <a:picLocks noChangeAspect="1"/>
          </p:cNvPicPr>
          <p:nvPr/>
        </p:nvPicPr>
        <p:blipFill>
          <a:blip r:embed="rId3"/>
          <a:stretch>
            <a:fillRect/>
          </a:stretch>
        </p:blipFill>
        <p:spPr>
          <a:xfrm>
            <a:off x="1151336" y="1070803"/>
            <a:ext cx="2880320" cy="1042167"/>
          </a:xfrm>
          <a:prstGeom prst="rect">
            <a:avLst/>
          </a:prstGeom>
        </p:spPr>
      </p:pic>
      <p:sp>
        <p:nvSpPr>
          <p:cNvPr id="8" name="文本框 7"/>
          <p:cNvSpPr txBox="1"/>
          <p:nvPr/>
        </p:nvSpPr>
        <p:spPr>
          <a:xfrm>
            <a:off x="1187624" y="2065412"/>
            <a:ext cx="6696744" cy="846386"/>
          </a:xfrm>
          <a:prstGeom prst="rect">
            <a:avLst/>
          </a:prstGeom>
          <a:noFill/>
        </p:spPr>
        <p:txBody>
          <a:bodyPr wrap="square" rtlCol="0">
            <a:spAutoFit/>
          </a:bodyPr>
          <a:lstStyle/>
          <a:p>
            <a:pPr>
              <a:lnSpc>
                <a:spcPct val="150000"/>
              </a:lnSpc>
            </a:pPr>
            <a:r>
              <a:rPr lang="zh-CN" altLang="en-US" sz="2000" dirty="0">
                <a:solidFill>
                  <a:srgbClr val="FF0000"/>
                </a:solidFill>
                <a:latin typeface="幼圆" panose="02010509060101010101" pitchFamily="49" charset="-122"/>
                <a:ea typeface="幼圆" panose="02010509060101010101" pitchFamily="49" charset="-122"/>
              </a:rPr>
              <a:t>现场演示：</a:t>
            </a:r>
            <a:endParaRPr lang="en-US" altLang="zh-CN" sz="2000" dirty="0">
              <a:solidFill>
                <a:srgbClr val="FF0000"/>
              </a:solidFill>
              <a:latin typeface="幼圆" panose="02010509060101010101" pitchFamily="49" charset="-122"/>
              <a:ea typeface="幼圆" panose="02010509060101010101" pitchFamily="49" charset="-122"/>
            </a:endParaRPr>
          </a:p>
          <a:p>
            <a:pPr indent="180000">
              <a:spcBef>
                <a:spcPts val="600"/>
              </a:spcBef>
              <a:buClr>
                <a:srgbClr val="0070C0"/>
              </a:buClr>
              <a:buFont typeface="Wingdings" panose="05000000000000000000" pitchFamily="2" charset="2"/>
              <a:buChar char="n"/>
            </a:pPr>
            <a:r>
              <a:rPr lang="zh-CN" altLang="en-US" sz="1400" dirty="0">
                <a:solidFill>
                  <a:srgbClr val="0070C0"/>
                </a:solidFill>
                <a:latin typeface="幼圆" panose="02010509060101010101" pitchFamily="49" charset="-122"/>
                <a:ea typeface="幼圆" panose="02010509060101010101" pitchFamily="49" charset="-122"/>
              </a:rPr>
              <a:t>案例</a:t>
            </a:r>
            <a:r>
              <a:rPr lang="en-US" altLang="zh-CN" sz="1400" dirty="0">
                <a:solidFill>
                  <a:srgbClr val="0070C0"/>
                </a:solidFill>
                <a:latin typeface="幼圆" panose="02010509060101010101" pitchFamily="49" charset="-122"/>
                <a:ea typeface="幼圆" panose="02010509060101010101" pitchFamily="49" charset="-122"/>
              </a:rPr>
              <a:t>16-06</a:t>
            </a:r>
            <a:r>
              <a:rPr lang="zh-CN" altLang="en-US" sz="1400" dirty="0">
                <a:solidFill>
                  <a:srgbClr val="0070C0"/>
                </a:solidFill>
                <a:latin typeface="幼圆" panose="02010509060101010101" pitchFamily="49" charset="-122"/>
                <a:ea typeface="幼圆" panose="02010509060101010101" pitchFamily="49" charset="-122"/>
              </a:rPr>
              <a:t>：实时表单验证</a:t>
            </a:r>
            <a:endParaRPr lang="en-US" altLang="zh-CN" sz="1400" dirty="0">
              <a:solidFill>
                <a:srgbClr val="0070C0"/>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10105853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fld id="{487FBC5C-99E3-455F-B584-6EADE1693D9E}" type="slidenum">
              <a:rPr lang="zh-CN" altLang="en-US" smtClean="0"/>
              <a:pPr/>
              <a:t>36</a:t>
            </a:fld>
            <a:endParaRPr lang="en-US" altLang="zh-CN"/>
          </a:p>
        </p:txBody>
      </p:sp>
      <p:sp>
        <p:nvSpPr>
          <p:cNvPr id="14" name="标题 13"/>
          <p:cNvSpPr>
            <a:spLocks noGrp="1"/>
          </p:cNvSpPr>
          <p:nvPr>
            <p:ph type="title" idx="4294967295"/>
          </p:nvPr>
        </p:nvSpPr>
        <p:spPr>
          <a:xfrm>
            <a:off x="5436096" y="3145532"/>
            <a:ext cx="2232248" cy="473075"/>
          </a:xfrm>
        </p:spPr>
        <p:txBody>
          <a:bodyPr/>
          <a:lstStyle/>
          <a:p>
            <a:pPr algn="r"/>
            <a:r>
              <a:rPr lang="en-US" altLang="zh-CN" sz="1800" dirty="0">
                <a:solidFill>
                  <a:schemeClr val="tx1"/>
                </a:solidFill>
                <a:latin typeface="Kozuka Gothic Pr6N EL" panose="020B0200000000000000" pitchFamily="34" charset="-128"/>
                <a:ea typeface="Kozuka Gothic Pr6N EL" panose="020B0200000000000000" pitchFamily="34" charset="-128"/>
              </a:rPr>
              <a:t>Thanks.</a:t>
            </a:r>
            <a:endParaRPr lang="zh-CN" altLang="en-US" sz="1800" dirty="0">
              <a:solidFill>
                <a:schemeClr val="tx1"/>
              </a:solidFill>
              <a:latin typeface="Kozuka Gothic Pr6N EL" panose="020B0200000000000000" pitchFamily="34" charset="-128"/>
              <a:ea typeface="Kozuka Gothic Pr6N EL" panose="020B0200000000000000" pitchFamily="34" charset="-128"/>
            </a:endParaRPr>
          </a:p>
        </p:txBody>
      </p:sp>
    </p:spTree>
    <p:extLst>
      <p:ext uri="{BB962C8B-B14F-4D97-AF65-F5344CB8AC3E}">
        <p14:creationId xmlns:p14="http://schemas.microsoft.com/office/powerpoint/2010/main" val="3908205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1</a:t>
            </a:r>
            <a:r>
              <a:rPr lang="en-US" altLang="zh-CN" dirty="0" smtClean="0"/>
              <a:t>.</a:t>
            </a:r>
            <a:r>
              <a:rPr lang="zh-CN" altLang="en-US" dirty="0" smtClean="0"/>
              <a:t>概述</a:t>
            </a:r>
            <a:endParaRPr lang="zh-CN" altLang="en-US" dirty="0"/>
          </a:p>
        </p:txBody>
      </p:sp>
      <p:sp>
        <p:nvSpPr>
          <p:cNvPr id="3" name="内容占位符 2"/>
          <p:cNvSpPr>
            <a:spLocks noGrp="1"/>
          </p:cNvSpPr>
          <p:nvPr>
            <p:ph idx="1"/>
          </p:nvPr>
        </p:nvSpPr>
        <p:spPr/>
        <p:txBody>
          <a:bodyPr/>
          <a:lstStyle/>
          <a:p>
            <a:r>
              <a:rPr lang="en-US" altLang="zh-CN" dirty="0"/>
              <a:t>Ajax</a:t>
            </a:r>
            <a:r>
              <a:rPr lang="zh-CN" altLang="zh-CN" dirty="0"/>
              <a:t>采用了异步交互的方式。它在用户和服务器之间引入了一个中间媒介，从而改变了同步交互过程中“处理－等待－处理－等待”的模式。用户的浏览器在执行任务时也同时装载了</a:t>
            </a:r>
            <a:r>
              <a:rPr lang="en-US" altLang="zh-CN" dirty="0"/>
              <a:t>AJAX</a:t>
            </a:r>
            <a:r>
              <a:rPr lang="zh-CN" altLang="zh-CN" dirty="0"/>
              <a:t>引擎。该引擎是用</a:t>
            </a:r>
            <a:r>
              <a:rPr lang="en-US" altLang="zh-CN" dirty="0"/>
              <a:t>JavaScript</a:t>
            </a:r>
            <a:r>
              <a:rPr lang="zh-CN" altLang="zh-CN" dirty="0"/>
              <a:t>语言编写的，通常位于一个隐藏的框架中，负责转发用户界面和服务器之间的交互。</a:t>
            </a:r>
            <a:r>
              <a:rPr lang="en-US" altLang="zh-CN" dirty="0"/>
              <a:t>AJAX</a:t>
            </a:r>
            <a:r>
              <a:rPr lang="zh-CN" altLang="zh-CN" dirty="0"/>
              <a:t>引擎允许用户和应用系统之间的交互以异步的方式进行，独立于用户与</a:t>
            </a:r>
            <a:r>
              <a:rPr lang="en-US" altLang="zh-CN" dirty="0"/>
              <a:t>Web</a:t>
            </a:r>
            <a:r>
              <a:rPr lang="zh-CN" altLang="zh-CN" dirty="0"/>
              <a:t>服务器之间的交互。现在，可以使用</a:t>
            </a:r>
            <a:r>
              <a:rPr lang="en-US" altLang="zh-CN" dirty="0"/>
              <a:t>JavaScript</a:t>
            </a:r>
            <a:r>
              <a:rPr lang="zh-CN" altLang="zh-CN" dirty="0"/>
              <a:t>调用</a:t>
            </a:r>
            <a:r>
              <a:rPr lang="en-US" altLang="zh-CN" dirty="0"/>
              <a:t>AJAX</a:t>
            </a:r>
            <a:r>
              <a:rPr lang="zh-CN" altLang="zh-CN" dirty="0"/>
              <a:t>引擎向</a:t>
            </a:r>
            <a:r>
              <a:rPr lang="en-US" altLang="zh-CN" dirty="0"/>
              <a:t>Web</a:t>
            </a:r>
            <a:r>
              <a:rPr lang="zh-CN" altLang="zh-CN" dirty="0"/>
              <a:t>服务器发送请求，产生一个</a:t>
            </a:r>
            <a:r>
              <a:rPr lang="en-US" altLang="zh-CN" dirty="0"/>
              <a:t>HTTP</a:t>
            </a:r>
            <a:r>
              <a:rPr lang="zh-CN" altLang="zh-CN" dirty="0"/>
              <a:t>的用户请求、数据编辑、页面导航和数据验证等操作，而不再需要重新加载整个页面。</a:t>
            </a:r>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4</a:t>
            </a:fld>
            <a:endParaRPr lang="en-US" altLang="zh-CN"/>
          </a:p>
        </p:txBody>
      </p:sp>
      <p:sp>
        <p:nvSpPr>
          <p:cNvPr id="6" name="文本占位符 5"/>
          <p:cNvSpPr>
            <a:spLocks noGrp="1"/>
          </p:cNvSpPr>
          <p:nvPr>
            <p:ph type="body" sz="quarter" idx="13"/>
          </p:nvPr>
        </p:nvSpPr>
        <p:spPr/>
        <p:txBody>
          <a:bodyPr/>
          <a:lstStyle/>
          <a:p>
            <a:r>
              <a:rPr lang="en-US" altLang="zh-CN" dirty="0"/>
              <a:t>1.2</a:t>
            </a:r>
            <a:r>
              <a:rPr lang="zh-CN" altLang="en-US" dirty="0"/>
              <a:t>为什么要使用</a:t>
            </a:r>
            <a:r>
              <a:rPr lang="en-US" altLang="zh-CN" dirty="0"/>
              <a:t>AJAX</a:t>
            </a:r>
            <a:endParaRPr lang="zh-CN" altLang="en-US" dirty="0"/>
          </a:p>
        </p:txBody>
      </p:sp>
    </p:spTree>
    <p:extLst>
      <p:ext uri="{BB962C8B-B14F-4D97-AF65-F5344CB8AC3E}">
        <p14:creationId xmlns:p14="http://schemas.microsoft.com/office/powerpoint/2010/main" val="29448425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1</a:t>
            </a:r>
            <a:r>
              <a:rPr lang="en-US" altLang="zh-CN" dirty="0" smtClean="0"/>
              <a:t>.</a:t>
            </a:r>
            <a:r>
              <a:rPr lang="zh-CN" altLang="en-US" dirty="0" smtClean="0"/>
              <a:t>概述</a:t>
            </a:r>
            <a:endParaRPr lang="zh-CN" altLang="en-US" dirty="0"/>
          </a:p>
        </p:txBody>
      </p:sp>
      <p:sp>
        <p:nvSpPr>
          <p:cNvPr id="3" name="内容占位符 2"/>
          <p:cNvSpPr>
            <a:spLocks noGrp="1"/>
          </p:cNvSpPr>
          <p:nvPr>
            <p:ph idx="1"/>
          </p:nvPr>
        </p:nvSpPr>
        <p:spPr/>
        <p:txBody>
          <a:bodyPr/>
          <a:lstStyle/>
          <a:p>
            <a:r>
              <a:rPr lang="zh-CN" altLang="zh-CN" dirty="0"/>
              <a:t>基于标准化且被广泛支持的技术</a:t>
            </a:r>
          </a:p>
          <a:p>
            <a:pPr lvl="1"/>
            <a:r>
              <a:rPr lang="en-US" altLang="zh-CN" dirty="0"/>
              <a:t>AJAX</a:t>
            </a:r>
            <a:r>
              <a:rPr lang="zh-CN" altLang="zh-CN" dirty="0"/>
              <a:t>不需要任何浏览器插件，就可以被绝大多数主流浏览器支持，用户只需要允许</a:t>
            </a:r>
            <a:r>
              <a:rPr lang="en-US" altLang="zh-CN" dirty="0"/>
              <a:t>JavaScript</a:t>
            </a:r>
            <a:r>
              <a:rPr lang="zh-CN" altLang="zh-CN" dirty="0"/>
              <a:t>在浏览器上执行即可。</a:t>
            </a:r>
          </a:p>
          <a:p>
            <a:r>
              <a:rPr lang="zh-CN" altLang="zh-CN" dirty="0"/>
              <a:t>减轻服务器和带宽负担</a:t>
            </a:r>
          </a:p>
          <a:p>
            <a:pPr lvl="1"/>
            <a:r>
              <a:rPr lang="zh-CN" altLang="zh-CN" dirty="0"/>
              <a:t>按需取数，可以最大程度的减少冗余请求和响应对服务造成的负担。</a:t>
            </a:r>
          </a:p>
          <a:p>
            <a:pPr lvl="1"/>
            <a:r>
              <a:rPr lang="zh-CN" altLang="zh-CN" dirty="0"/>
              <a:t>可以把一些服务器负担的工作转嫁到客户端，利用客户端闲置的能力来处理，减轻服务器的负担，充分利用带宽资源，节约空间和宽带租用成本。</a:t>
            </a:r>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5</a:t>
            </a:fld>
            <a:endParaRPr lang="en-US" altLang="zh-CN"/>
          </a:p>
        </p:txBody>
      </p:sp>
      <p:sp>
        <p:nvSpPr>
          <p:cNvPr id="6" name="文本占位符 5"/>
          <p:cNvSpPr>
            <a:spLocks noGrp="1"/>
          </p:cNvSpPr>
          <p:nvPr>
            <p:ph type="body" sz="quarter" idx="13"/>
          </p:nvPr>
        </p:nvSpPr>
        <p:spPr/>
        <p:txBody>
          <a:bodyPr/>
          <a:lstStyle/>
          <a:p>
            <a:r>
              <a:rPr lang="en-US" altLang="zh-CN" dirty="0"/>
              <a:t>1.3AJAX</a:t>
            </a:r>
            <a:r>
              <a:rPr lang="zh-CN" altLang="en-US" dirty="0"/>
              <a:t>优势</a:t>
            </a:r>
          </a:p>
        </p:txBody>
      </p:sp>
    </p:spTree>
    <p:extLst>
      <p:ext uri="{BB962C8B-B14F-4D97-AF65-F5344CB8AC3E}">
        <p14:creationId xmlns:p14="http://schemas.microsoft.com/office/powerpoint/2010/main" val="14851692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1</a:t>
            </a:r>
            <a:r>
              <a:rPr lang="en-US" altLang="zh-CN" dirty="0" smtClean="0"/>
              <a:t>.</a:t>
            </a:r>
            <a:r>
              <a:rPr lang="zh-CN" altLang="en-US" dirty="0" smtClean="0"/>
              <a:t>概述</a:t>
            </a:r>
            <a:endParaRPr lang="zh-CN" altLang="en-US" dirty="0"/>
          </a:p>
        </p:txBody>
      </p:sp>
      <p:sp>
        <p:nvSpPr>
          <p:cNvPr id="3" name="内容占位符 2"/>
          <p:cNvSpPr>
            <a:spLocks noGrp="1"/>
          </p:cNvSpPr>
          <p:nvPr>
            <p:ph idx="1"/>
          </p:nvPr>
        </p:nvSpPr>
        <p:spPr/>
        <p:txBody>
          <a:bodyPr/>
          <a:lstStyle/>
          <a:p>
            <a:r>
              <a:rPr lang="zh-CN" altLang="zh-CN" dirty="0"/>
              <a:t>无需刷新页面，减少用户心理和实际的等待时间。</a:t>
            </a:r>
            <a:endParaRPr lang="en-US" altLang="zh-CN" dirty="0"/>
          </a:p>
          <a:p>
            <a:pPr lvl="1"/>
            <a:r>
              <a:rPr lang="zh-CN" altLang="zh-CN" dirty="0"/>
              <a:t>特别是在读取大量数据时，不会像刷新页面那样出现白屏的情况，</a:t>
            </a:r>
            <a:r>
              <a:rPr lang="en-US" altLang="zh-CN" dirty="0"/>
              <a:t>AJAX</a:t>
            </a:r>
            <a:r>
              <a:rPr lang="zh-CN" altLang="zh-CN" dirty="0"/>
              <a:t>使用</a:t>
            </a:r>
            <a:r>
              <a:rPr lang="en-US" altLang="zh-CN" dirty="0"/>
              <a:t>XMLHttpRequest</a:t>
            </a:r>
            <a:r>
              <a:rPr lang="zh-CN" altLang="zh-CN" dirty="0"/>
              <a:t>对象发送请求并且得到服务器响应，在不重新载入整个页面的情况下，用</a:t>
            </a:r>
            <a:r>
              <a:rPr lang="en-US" altLang="zh-CN" dirty="0"/>
              <a:t>JavaScript</a:t>
            </a:r>
            <a:r>
              <a:rPr lang="zh-CN" altLang="zh-CN" dirty="0"/>
              <a:t>操作</a:t>
            </a:r>
            <a:r>
              <a:rPr lang="en-US" altLang="zh-CN" dirty="0"/>
              <a:t>DOM</a:t>
            </a:r>
            <a:r>
              <a:rPr lang="zh-CN" altLang="zh-CN" dirty="0"/>
              <a:t>更新页面。因此在读取数据的过程中，用户所面对的不是白屏，是原来的页面内容，只有在数据接收完毕之后才更新相应部分的内容。</a:t>
            </a:r>
            <a:endParaRPr lang="en-US" altLang="zh-CN" dirty="0"/>
          </a:p>
          <a:p>
            <a:r>
              <a:rPr lang="zh-CN" altLang="zh-CN" dirty="0"/>
              <a:t>带来更好的用户体验。</a:t>
            </a:r>
          </a:p>
          <a:p>
            <a:r>
              <a:rPr lang="zh-CN" altLang="zh-CN" dirty="0"/>
              <a:t>可以调用外部数据。</a:t>
            </a:r>
          </a:p>
          <a:p>
            <a:r>
              <a:rPr lang="zh-CN" altLang="zh-CN" dirty="0"/>
              <a:t>进一步促进页面呈现和数据的分离。</a:t>
            </a:r>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6</a:t>
            </a:fld>
            <a:endParaRPr lang="en-US" altLang="zh-CN"/>
          </a:p>
        </p:txBody>
      </p:sp>
      <p:sp>
        <p:nvSpPr>
          <p:cNvPr id="6" name="文本占位符 5"/>
          <p:cNvSpPr>
            <a:spLocks noGrp="1"/>
          </p:cNvSpPr>
          <p:nvPr>
            <p:ph type="body" sz="quarter" idx="13"/>
          </p:nvPr>
        </p:nvSpPr>
        <p:spPr/>
        <p:txBody>
          <a:bodyPr/>
          <a:lstStyle/>
          <a:p>
            <a:r>
              <a:rPr lang="en-US" altLang="zh-CN" dirty="0"/>
              <a:t>1.3AJAX</a:t>
            </a:r>
            <a:r>
              <a:rPr lang="zh-CN" altLang="en-US" dirty="0"/>
              <a:t>优势</a:t>
            </a:r>
          </a:p>
        </p:txBody>
      </p:sp>
    </p:spTree>
    <p:extLst>
      <p:ext uri="{BB962C8B-B14F-4D97-AF65-F5344CB8AC3E}">
        <p14:creationId xmlns:p14="http://schemas.microsoft.com/office/powerpoint/2010/main" val="13574857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1</a:t>
            </a:r>
            <a:r>
              <a:rPr lang="en-US" altLang="zh-CN" dirty="0" smtClean="0"/>
              <a:t>.</a:t>
            </a:r>
            <a:r>
              <a:rPr lang="zh-CN" altLang="en-US" dirty="0" smtClean="0"/>
              <a:t>概述</a:t>
            </a:r>
            <a:endParaRPr lang="zh-CN" altLang="en-US" dirty="0"/>
          </a:p>
        </p:txBody>
      </p:sp>
      <p:sp>
        <p:nvSpPr>
          <p:cNvPr id="3" name="内容占位符 2"/>
          <p:cNvSpPr>
            <a:spLocks noGrp="1"/>
          </p:cNvSpPr>
          <p:nvPr>
            <p:ph idx="1"/>
          </p:nvPr>
        </p:nvSpPr>
        <p:spPr/>
        <p:txBody>
          <a:bodyPr/>
          <a:lstStyle/>
          <a:p>
            <a:r>
              <a:rPr lang="zh-CN" altLang="zh-CN" dirty="0"/>
              <a:t>表单驱动的交互</a:t>
            </a:r>
            <a:endParaRPr lang="en-US" altLang="zh-CN" dirty="0"/>
          </a:p>
          <a:p>
            <a:pPr lvl="1"/>
            <a:r>
              <a:rPr lang="zh-CN" altLang="zh-CN" dirty="0"/>
              <a:t>传统的表单提交，在文本框输入内容后，点击按钮，后台处理完毕后，页面刷新，再回头检查是否刷新结果正确。使用</a:t>
            </a:r>
            <a:r>
              <a:rPr lang="en-US" altLang="zh-CN" dirty="0"/>
              <a:t>AJAX</a:t>
            </a:r>
            <a:r>
              <a:rPr lang="zh-CN" altLang="zh-CN" dirty="0"/>
              <a:t>，在点击提交按钮后，立刻进行异步处理，并在页面上快速显示了更新后的结果，这样提交不会导致整个页面刷新。</a:t>
            </a:r>
          </a:p>
          <a:p>
            <a:r>
              <a:rPr lang="zh-CN" altLang="zh-CN" dirty="0"/>
              <a:t>深层次的树的导航</a:t>
            </a:r>
          </a:p>
          <a:p>
            <a:pPr lvl="1"/>
            <a:r>
              <a:rPr lang="zh-CN" altLang="zh-CN" dirty="0"/>
              <a:t>深层次的级联菜单（树）的遍历是一项非常复杂的任务，使用</a:t>
            </a:r>
            <a:r>
              <a:rPr lang="en-US" altLang="zh-CN" dirty="0"/>
              <a:t>JavaScript</a:t>
            </a:r>
            <a:r>
              <a:rPr lang="zh-CN" altLang="zh-CN" dirty="0"/>
              <a:t>来控制显示逻辑，使用</a:t>
            </a:r>
            <a:r>
              <a:rPr lang="en-US" altLang="zh-CN" dirty="0"/>
              <a:t>AJAX</a:t>
            </a:r>
            <a:r>
              <a:rPr lang="zh-CN" altLang="zh-CN" dirty="0"/>
              <a:t>延迟加载更深层次的数据可以有效的减轻服务器的负担。</a:t>
            </a:r>
          </a:p>
          <a:p>
            <a:endParaRPr lang="zh-CN"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7</a:t>
            </a:fld>
            <a:endParaRPr lang="en-US" altLang="zh-CN"/>
          </a:p>
        </p:txBody>
      </p:sp>
      <p:sp>
        <p:nvSpPr>
          <p:cNvPr id="6" name="文本占位符 5"/>
          <p:cNvSpPr>
            <a:spLocks noGrp="1"/>
          </p:cNvSpPr>
          <p:nvPr>
            <p:ph type="body" sz="quarter" idx="13"/>
          </p:nvPr>
        </p:nvSpPr>
        <p:spPr/>
        <p:txBody>
          <a:bodyPr/>
          <a:lstStyle/>
          <a:p>
            <a:r>
              <a:rPr lang="en-US" altLang="zh-CN" dirty="0"/>
              <a:t>1.4AJAX</a:t>
            </a:r>
            <a:r>
              <a:rPr lang="zh-CN" altLang="en-US" dirty="0"/>
              <a:t>应用场景</a:t>
            </a:r>
          </a:p>
        </p:txBody>
      </p:sp>
    </p:spTree>
    <p:extLst>
      <p:ext uri="{BB962C8B-B14F-4D97-AF65-F5344CB8AC3E}">
        <p14:creationId xmlns:p14="http://schemas.microsoft.com/office/powerpoint/2010/main" val="12256509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1</a:t>
            </a:r>
            <a:r>
              <a:rPr lang="en-US" altLang="zh-CN" dirty="0" smtClean="0"/>
              <a:t>.</a:t>
            </a:r>
            <a:r>
              <a:rPr lang="zh-CN" altLang="en-US" dirty="0" smtClean="0"/>
              <a:t>概述</a:t>
            </a:r>
            <a:endParaRPr lang="zh-CN" altLang="en-US" dirty="0"/>
          </a:p>
        </p:txBody>
      </p:sp>
      <p:sp>
        <p:nvSpPr>
          <p:cNvPr id="3" name="内容占位符 2"/>
          <p:cNvSpPr>
            <a:spLocks noGrp="1"/>
          </p:cNvSpPr>
          <p:nvPr>
            <p:ph idx="1"/>
          </p:nvPr>
        </p:nvSpPr>
        <p:spPr/>
        <p:txBody>
          <a:bodyPr/>
          <a:lstStyle/>
          <a:p>
            <a:r>
              <a:rPr lang="zh-CN" altLang="zh-CN" dirty="0"/>
              <a:t>用户间的交流响应</a:t>
            </a:r>
          </a:p>
          <a:p>
            <a:pPr lvl="1"/>
            <a:r>
              <a:rPr lang="zh-CN" altLang="zh-CN" dirty="0"/>
              <a:t>在多人参与的交流讨论的场景下，最不愿发生的事情就是让用户一遍又一遍刷新页面以便知道是否有新的讨论出现。新的回复应该以最快的速度显示出来，而把用户从分神不断的刷新中解脱出来，使用</a:t>
            </a:r>
            <a:r>
              <a:rPr lang="en-US" altLang="zh-CN" dirty="0"/>
              <a:t>Ajax</a:t>
            </a:r>
            <a:r>
              <a:rPr lang="zh-CN" altLang="zh-CN" dirty="0"/>
              <a:t>是最好的选择。</a:t>
            </a:r>
          </a:p>
          <a:p>
            <a:r>
              <a:rPr lang="zh-CN" altLang="zh-CN" dirty="0"/>
              <a:t>类似投票等场景</a:t>
            </a:r>
          </a:p>
          <a:p>
            <a:pPr lvl="1"/>
            <a:r>
              <a:rPr lang="zh-CN" altLang="zh-CN" dirty="0"/>
              <a:t>对于投票等类似的场景中，如果提交过程需要达到</a:t>
            </a:r>
            <a:r>
              <a:rPr lang="en-US" altLang="zh-CN" dirty="0"/>
              <a:t>40</a:t>
            </a:r>
            <a:r>
              <a:rPr lang="zh-CN" altLang="zh-CN" dirty="0"/>
              <a:t>秒，很多的用户就会直接忽略过去而不会参与，使用</a:t>
            </a:r>
            <a:r>
              <a:rPr lang="en-US" altLang="zh-CN" dirty="0"/>
              <a:t>AJAX</a:t>
            </a:r>
            <a:r>
              <a:rPr lang="zh-CN" altLang="zh-CN" dirty="0"/>
              <a:t>可以把时间控制在很短的时间内，从而吸引更多的用户加入进来。</a:t>
            </a:r>
          </a:p>
          <a:p>
            <a:endParaRPr lang="zh-CN"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8</a:t>
            </a:fld>
            <a:endParaRPr lang="en-US" altLang="zh-CN"/>
          </a:p>
        </p:txBody>
      </p:sp>
      <p:sp>
        <p:nvSpPr>
          <p:cNvPr id="6" name="文本占位符 5"/>
          <p:cNvSpPr>
            <a:spLocks noGrp="1"/>
          </p:cNvSpPr>
          <p:nvPr>
            <p:ph type="body" sz="quarter" idx="13"/>
          </p:nvPr>
        </p:nvSpPr>
        <p:spPr/>
        <p:txBody>
          <a:bodyPr/>
          <a:lstStyle/>
          <a:p>
            <a:r>
              <a:rPr lang="en-US" altLang="zh-CN" dirty="0"/>
              <a:t>1.4AJAX</a:t>
            </a:r>
            <a:r>
              <a:rPr lang="zh-CN" altLang="en-US" dirty="0"/>
              <a:t>应用场景</a:t>
            </a:r>
          </a:p>
        </p:txBody>
      </p:sp>
    </p:spTree>
    <p:extLst>
      <p:ext uri="{BB962C8B-B14F-4D97-AF65-F5344CB8AC3E}">
        <p14:creationId xmlns:p14="http://schemas.microsoft.com/office/powerpoint/2010/main" val="21273500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1</a:t>
            </a:r>
            <a:r>
              <a:rPr lang="en-US" altLang="zh-CN" dirty="0" smtClean="0"/>
              <a:t>.</a:t>
            </a:r>
            <a:r>
              <a:rPr lang="zh-CN" altLang="en-US" dirty="0" smtClean="0"/>
              <a:t>概述</a:t>
            </a:r>
            <a:endParaRPr lang="zh-CN" altLang="en-US" dirty="0"/>
          </a:p>
        </p:txBody>
      </p:sp>
      <p:sp>
        <p:nvSpPr>
          <p:cNvPr id="3" name="内容占位符 2"/>
          <p:cNvSpPr>
            <a:spLocks noGrp="1"/>
          </p:cNvSpPr>
          <p:nvPr>
            <p:ph idx="1"/>
          </p:nvPr>
        </p:nvSpPr>
        <p:spPr/>
        <p:txBody>
          <a:bodyPr/>
          <a:lstStyle/>
          <a:p>
            <a:r>
              <a:rPr lang="zh-CN" altLang="zh-CN" dirty="0"/>
              <a:t>过滤场景</a:t>
            </a:r>
          </a:p>
          <a:p>
            <a:pPr lvl="1"/>
            <a:r>
              <a:rPr lang="zh-CN" altLang="zh-CN" dirty="0"/>
              <a:t>对数据使用过滤器，按照时间排序、按照时间和名称排序、开关过滤器等。任何要求具备很高交互性数据操作的场合都应该用</a:t>
            </a:r>
            <a:r>
              <a:rPr lang="en-US" altLang="zh-CN" dirty="0"/>
              <a:t>JavaScript</a:t>
            </a:r>
            <a:r>
              <a:rPr lang="zh-CN" altLang="zh-CN" dirty="0"/>
              <a:t>，而不是使用用一系列的服务器请求来完成。在每次数据更新后，再对其进行查找和处理需要耗费较多的时间，而</a:t>
            </a:r>
            <a:r>
              <a:rPr lang="en-US" altLang="zh-CN" dirty="0"/>
              <a:t>AJAX</a:t>
            </a:r>
            <a:r>
              <a:rPr lang="zh-CN" altLang="zh-CN" dirty="0"/>
              <a:t>可以加速这个过程。</a:t>
            </a:r>
          </a:p>
          <a:p>
            <a:r>
              <a:rPr lang="zh-CN" altLang="zh-CN" dirty="0"/>
              <a:t>文本输入场景</a:t>
            </a:r>
          </a:p>
          <a:p>
            <a:pPr lvl="1"/>
            <a:r>
              <a:rPr lang="zh-CN" altLang="zh-CN" dirty="0"/>
              <a:t>在文本框等输入表单中给予输入提示或者自动完成，可以有效的改善用户体验，尤其是那些自动完成的数据可能来自于服务器端的场合，使用</a:t>
            </a:r>
            <a:r>
              <a:rPr lang="en-US" altLang="zh-CN" dirty="0"/>
              <a:t>AJAX</a:t>
            </a:r>
            <a:r>
              <a:rPr lang="zh-CN" altLang="zh-CN" dirty="0"/>
              <a:t>是很好的选择。</a:t>
            </a:r>
          </a:p>
          <a:p>
            <a:endParaRPr lang="zh-CN"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9</a:t>
            </a:fld>
            <a:endParaRPr lang="en-US" altLang="zh-CN"/>
          </a:p>
        </p:txBody>
      </p:sp>
      <p:sp>
        <p:nvSpPr>
          <p:cNvPr id="6" name="文本占位符 5"/>
          <p:cNvSpPr>
            <a:spLocks noGrp="1"/>
          </p:cNvSpPr>
          <p:nvPr>
            <p:ph type="body" sz="quarter" idx="13"/>
          </p:nvPr>
        </p:nvSpPr>
        <p:spPr/>
        <p:txBody>
          <a:bodyPr/>
          <a:lstStyle/>
          <a:p>
            <a:r>
              <a:rPr lang="en-US" altLang="zh-CN" dirty="0"/>
              <a:t>1.4AJAX</a:t>
            </a:r>
            <a:r>
              <a:rPr lang="zh-CN" altLang="en-US" dirty="0"/>
              <a:t>应用场景</a:t>
            </a:r>
          </a:p>
        </p:txBody>
      </p:sp>
    </p:spTree>
    <p:extLst>
      <p:ext uri="{BB962C8B-B14F-4D97-AF65-F5344CB8AC3E}">
        <p14:creationId xmlns:p14="http://schemas.microsoft.com/office/powerpoint/2010/main" val="1979431664"/>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on">
  <a:themeElements>
    <a:clrScheme name="演示稿（水平） 9">
      <a:dk1>
        <a:srgbClr val="000000"/>
      </a:dk1>
      <a:lt1>
        <a:srgbClr val="FFFFFF"/>
      </a:lt1>
      <a:dk2>
        <a:srgbClr val="666699"/>
      </a:dk2>
      <a:lt2>
        <a:srgbClr val="FFCC00"/>
      </a:lt2>
      <a:accent1>
        <a:srgbClr val="FF9900"/>
      </a:accent1>
      <a:accent2>
        <a:srgbClr val="FF9900"/>
      </a:accent2>
      <a:accent3>
        <a:srgbClr val="FFFFFF"/>
      </a:accent3>
      <a:accent4>
        <a:srgbClr val="000000"/>
      </a:accent4>
      <a:accent5>
        <a:srgbClr val="FFCAAA"/>
      </a:accent5>
      <a:accent6>
        <a:srgbClr val="E78A00"/>
      </a:accent6>
      <a:hlink>
        <a:srgbClr val="666699"/>
      </a:hlink>
      <a:folHlink>
        <a:srgbClr val="999966"/>
      </a:folHlink>
    </a:clrScheme>
    <a:fontScheme name="暗香扑面">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Book"/>
        <a:ea typeface=""/>
        <a:cs typeface=""/>
        <a:font script="Jpan" typeface="HG創英角ｺﾞｼｯｸUB"/>
        <a:font script="Hang" typeface="맑은 고딕"/>
        <a:font script="Hans" typeface="黑体"/>
        <a:font script="Hant" typeface="新細明體"/>
        <a:font script="Arab" typeface="Arial"/>
        <a:font script="Hebr" typeface="Arial"/>
        <a:font script="Thai" typeface="Cordian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zh-CN"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zh-CN" sz="1800" b="0" i="0" u="none" strike="noStrike" cap="none" normalizeH="0" baseline="0" smtClean="0">
            <a:ln>
              <a:noFill/>
            </a:ln>
            <a:solidFill>
              <a:schemeClr val="tx1"/>
            </a:solidFill>
            <a:effectLst/>
            <a:latin typeface="Arial" charset="0"/>
          </a:defRPr>
        </a:defPPr>
      </a:lstStyle>
    </a:lnDef>
  </a:objectDefaults>
  <a:extraClrSchemeLst>
    <a:extraClrScheme>
      <a:clrScheme name="演示稿（水平）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演示稿（水平）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演示稿（水平）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演示稿（水平）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演示稿（水平）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演示稿（水平）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演示稿（水平）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演示稿（水平）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
      <a:clrScheme name="演示稿（水平） 9">
        <a:dk1>
          <a:srgbClr val="000000"/>
        </a:dk1>
        <a:lt1>
          <a:srgbClr val="FFFFFF"/>
        </a:lt1>
        <a:dk2>
          <a:srgbClr val="666699"/>
        </a:dk2>
        <a:lt2>
          <a:srgbClr val="FFCC00"/>
        </a:lt2>
        <a:accent1>
          <a:srgbClr val="FF9900"/>
        </a:accent1>
        <a:accent2>
          <a:srgbClr val="FF9900"/>
        </a:accent2>
        <a:accent3>
          <a:srgbClr val="FFFFFF"/>
        </a:accent3>
        <a:accent4>
          <a:srgbClr val="000000"/>
        </a:accent4>
        <a:accent5>
          <a:srgbClr val="FFCAAA"/>
        </a:accent5>
        <a:accent6>
          <a:srgbClr val="E78A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11815</TotalTime>
  <Words>2788</Words>
  <Application>Microsoft Office PowerPoint</Application>
  <PresentationFormat>全屏显示(16:10)</PresentationFormat>
  <Paragraphs>229</Paragraphs>
  <Slides>36</Slides>
  <Notes>33</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36</vt:i4>
      </vt:variant>
    </vt:vector>
  </HeadingPairs>
  <TitlesOfParts>
    <vt:vector size="48" baseType="lpstr">
      <vt:lpstr>Kozuka Gothic Pr6N EL</vt:lpstr>
      <vt:lpstr>仿宋</vt:lpstr>
      <vt:lpstr>黑体</vt:lpstr>
      <vt:lpstr>宋体</vt:lpstr>
      <vt:lpstr>微软雅黑</vt:lpstr>
      <vt:lpstr>微软雅黑 Light</vt:lpstr>
      <vt:lpstr>幼圆</vt:lpstr>
      <vt:lpstr>Arial</vt:lpstr>
      <vt:lpstr>MS Reference Sans Serif</vt:lpstr>
      <vt:lpstr>Times New Roman</vt:lpstr>
      <vt:lpstr>Wingdings</vt:lpstr>
      <vt:lpstr>Presentation</vt:lpstr>
      <vt:lpstr>Web前端开发</vt:lpstr>
      <vt:lpstr>本章主要内容</vt:lpstr>
      <vt:lpstr>1. 概述</vt:lpstr>
      <vt:lpstr>1.概述</vt:lpstr>
      <vt:lpstr>1.概述</vt:lpstr>
      <vt:lpstr>1.概述</vt:lpstr>
      <vt:lpstr>1.概述</vt:lpstr>
      <vt:lpstr>1.概述</vt:lpstr>
      <vt:lpstr>1.概述</vt:lpstr>
      <vt:lpstr>2.基础知识</vt:lpstr>
      <vt:lpstr>2.基础知识</vt:lpstr>
      <vt:lpstr>2.基础知识</vt:lpstr>
      <vt:lpstr>2.基础知识</vt:lpstr>
      <vt:lpstr>PowerPoint 演示文稿</vt:lpstr>
      <vt:lpstr>PowerPoint 演示文稿</vt:lpstr>
      <vt:lpstr>PowerPoint 演示文稿</vt:lpstr>
      <vt:lpstr>3.使用jQuery实现AJAX</vt:lpstr>
      <vt:lpstr>PowerPoint 演示文稿</vt:lpstr>
      <vt:lpstr>3.使用jQuery实现AJAX</vt:lpstr>
      <vt:lpstr>3.使用jQuery实现AJAX</vt:lpstr>
      <vt:lpstr>3.使用jQuery实现AJAX</vt:lpstr>
      <vt:lpstr>3.使用jQuery实现AJAX</vt:lpstr>
      <vt:lpstr>3.使用jQuery实现AJAX</vt:lpstr>
      <vt:lpstr>3.使用jQuery实现AJAX</vt:lpstr>
      <vt:lpstr>PowerPoint 演示文稿</vt:lpstr>
      <vt:lpstr>3.使用jQuery实现AJAX</vt:lpstr>
      <vt:lpstr>PowerPoint 演示文稿</vt:lpstr>
      <vt:lpstr>3.使用jQuery实现AJAX</vt:lpstr>
      <vt:lpstr>3.使用jQuery实现AJAX</vt:lpstr>
      <vt:lpstr>3.使用jQuery实现AJAX</vt:lpstr>
      <vt:lpstr>3.使用jQuery实现AJAX</vt:lpstr>
      <vt:lpstr>3.使用jQuery实现AJAX</vt:lpstr>
      <vt:lpstr>PowerPoint 演示文稿</vt:lpstr>
      <vt:lpstr>4.实时表单验证</vt:lpstr>
      <vt:lpstr>PowerPoint 演示文稿</vt:lpstr>
      <vt:lpstr>Thanks.</vt:lpstr>
    </vt:vector>
  </TitlesOfParts>
  <Company>NIC.HACTCM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计算机文化</dc:title>
  <dc:creator>RuanXiaolong</dc:creator>
  <cp:lastModifiedBy>李朋楠</cp:lastModifiedBy>
  <cp:revision>1080</cp:revision>
  <dcterms:created xsi:type="dcterms:W3CDTF">2014-02-16T08:01:44Z</dcterms:created>
  <dcterms:modified xsi:type="dcterms:W3CDTF">2018-07-27T03:01:18Z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TC060874522052</vt:lpwstr>
  </property>
</Properties>
</file>